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76" r:id="rId4"/>
    <p:sldId id="277" r:id="rId5"/>
    <p:sldId id="278" r:id="rId6"/>
    <p:sldId id="280" r:id="rId7"/>
    <p:sldId id="279" r:id="rId8"/>
    <p:sldId id="281" r:id="rId9"/>
    <p:sldId id="282" r:id="rId10"/>
    <p:sldId id="283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459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4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66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64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00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7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9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17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9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76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48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F407F-A175-4767-807D-D4D6892DCE3B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23371-681C-48AD-92BA-291ADE882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90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26064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204864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>
                <a:solidFill>
                  <a:srgbClr val="C00000"/>
                </a:solidFill>
                <a:latin typeface="Arial Black" pitchFamily="34" charset="0"/>
              </a:rPr>
              <a:t>Участие русских врачей в Великой Отечественной войне.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088" y="422108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Еляхина Юлиана Леонидовна,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111 группа, педиатрический факультет</a:t>
            </a:r>
          </a:p>
        </p:txBody>
      </p:sp>
    </p:spTree>
    <p:extLst>
      <p:ext uri="{BB962C8B-B14F-4D97-AF65-F5344CB8AC3E}">
        <p14:creationId xmlns:p14="http://schemas.microsoft.com/office/powerpoint/2010/main" val="161270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7C142B-0412-4234-B8B0-DA80E36ABE9F}"/>
              </a:ext>
            </a:extLst>
          </p:cNvPr>
          <p:cNvSpPr/>
          <p:nvPr/>
        </p:nvSpPr>
        <p:spPr>
          <a:xfrm>
            <a:off x="1763688" y="188640"/>
            <a:ext cx="70567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Валерия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Гнаровская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в 1923 году в деревне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Модолицы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окончила школу и собиралась поступать в институт, но ее планам не суждено было сбыться.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s://i08.fotocdn.net/s116/d3a245153f2f4ef5/public_pin_l/2636569174.jpg">
            <a:extLst>
              <a:ext uri="{FF2B5EF4-FFF2-40B4-BE49-F238E27FC236}">
                <a16:creationId xmlns:a16="http://schemas.microsoft.com/office/drawing/2014/main" id="{0A3E374B-53EB-4497-B321-16CD1FACE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540745" cy="493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732BC8-1F90-4792-A916-1902B378A833}"/>
              </a:ext>
            </a:extLst>
          </p:cNvPr>
          <p:cNvSpPr/>
          <p:nvPr/>
        </p:nvSpPr>
        <p:spPr>
          <a:xfrm>
            <a:off x="3923928" y="1315250"/>
            <a:ext cx="49685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1942 году Валерия добилась зачисления в стрелковую дивизию, где окончила курсы медсестер, а после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ушла на передовую добровольцем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Когда ее дивизия прибыла на Сталинградский фронт, она первая ринулась в бой, поразив всех своей отвагой и бесстрашием. </a:t>
            </a:r>
          </a:p>
          <a:p>
            <a:pPr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1943 года несколько немецких танков прорвались в тыл советских войск.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Гнаровская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раздумывая, схватила связку гранат и бросила их под танк, пожертвовав при этом своей жизнью. За мужество и героизм ей посмертно присвоено звание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 Советского Союза.</a:t>
            </a:r>
            <a:br>
              <a:rPr lang="ru-RU" sz="2000" dirty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7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32656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Победы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это особый праздник для нашей страны, потому что слишком высокую цену заплатил наш народ за неё: миллионы погибших на фронтах и в тылу, миллионы сирот и вдов, миллионы разрушенных жизней. Война коснулась каждой семьи.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306896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«Нет в России семьи такой,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 б не памятен был свой герой.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глаза молодых солдат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фотографий увядших глядят…»</a:t>
            </a:r>
          </a:p>
        </p:txBody>
      </p:sp>
      <p:pic>
        <p:nvPicPr>
          <p:cNvPr id="15362" name="Picture 2" descr="https://ds05.infourok.ru/uploads/ex/09d7/000acbbe-1a1fe8f7/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36912"/>
            <a:ext cx="4824536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909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.d-cd.net/f2346e2s-960.jpg">
            <a:extLst>
              <a:ext uri="{FF2B5EF4-FFF2-40B4-BE49-F238E27FC236}">
                <a16:creationId xmlns:a16="http://schemas.microsoft.com/office/drawing/2014/main" id="{05E222D0-D542-4630-BBA9-4DDB78076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176464" cy="485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E55894-4D53-4222-8E33-D7FF73378D4A}"/>
              </a:ext>
            </a:extLst>
          </p:cNvPr>
          <p:cNvSpPr txBox="1"/>
          <p:nvPr/>
        </p:nvSpPr>
        <p:spPr>
          <a:xfrm>
            <a:off x="4716016" y="1914625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июня 1941 года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 без объявления войны напала на СССР. Фашистский блок бросил в первый натиск на СССР 5,5 млн солдат и офицеров, 5 тысяч самолетов, 3,5 тысяч танков, 47 тысяч орудий и минометов.</a:t>
            </a:r>
          </a:p>
        </p:txBody>
      </p:sp>
    </p:spTree>
    <p:extLst>
      <p:ext uri="{BB962C8B-B14F-4D97-AF65-F5344CB8AC3E}">
        <p14:creationId xmlns:p14="http://schemas.microsoft.com/office/powerpoint/2010/main" val="4249093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i.rbth.com/rbthmedia/images/2019.08/original/5d4454c615e9f974194a0afd.jpg">
            <a:extLst>
              <a:ext uri="{FF2B5EF4-FFF2-40B4-BE49-F238E27FC236}">
                <a16:creationId xmlns:a16="http://schemas.microsoft.com/office/drawing/2014/main" id="{F66D5F4E-F4DA-47DA-B9F2-9049C3DD3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3600647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E0974E-BA76-4B21-A45E-FBB3478B2E03}"/>
              </a:ext>
            </a:extLst>
          </p:cNvPr>
          <p:cNvSpPr txBox="1"/>
          <p:nvPr/>
        </p:nvSpPr>
        <p:spPr>
          <a:xfrm>
            <a:off x="4572000" y="1887168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гражданин нашей Родины встал на защиту населения, на защиту государства.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людей, вставших на защиту страны, были и русские врачи, которые внесли огромный вклад в дело Великой Победы.</a:t>
            </a:r>
          </a:p>
        </p:txBody>
      </p:sp>
    </p:spTree>
    <p:extLst>
      <p:ext uri="{BB962C8B-B14F-4D97-AF65-F5344CB8AC3E}">
        <p14:creationId xmlns:p14="http://schemas.microsoft.com/office/powerpoint/2010/main" val="276438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FFF747-7191-4283-97B9-683287041193}"/>
              </a:ext>
            </a:extLst>
          </p:cNvPr>
          <p:cNvSpPr/>
          <p:nvPr/>
        </p:nvSpPr>
        <p:spPr>
          <a:xfrm>
            <a:off x="1835696" y="266745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выдающихся медиков времен ВОВ называют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Зинаиду Михайловну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Туснолобову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-Марченко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khsu.ru/files/img/news/20210509/tusnolobova_zm.jpg">
            <a:extLst>
              <a:ext uri="{FF2B5EF4-FFF2-40B4-BE49-F238E27FC236}">
                <a16:creationId xmlns:a16="http://schemas.microsoft.com/office/drawing/2014/main" id="{274455C2-49A8-4118-95ED-92771AF56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52839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41FF0A-BA91-4B16-9CCD-45CA4A496F63}"/>
              </a:ext>
            </a:extLst>
          </p:cNvPr>
          <p:cNvSpPr/>
          <p:nvPr/>
        </p:nvSpPr>
        <p:spPr>
          <a:xfrm>
            <a:off x="4211960" y="243975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молодость, Зинаида никогда не делала себе поблажек и наравне с мужчинами шла в бой. Она оказывала первую помощь пострадавшим на месте, а также выносила их с поля боя и доставляла в госпитали. За 8 месяцев на ее счету оказались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 спасенных жизней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827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redcross.by/wp-content/uploads/2020/05/1524_oooo.plus-1-600x600.png">
            <a:extLst>
              <a:ext uri="{FF2B5EF4-FFF2-40B4-BE49-F238E27FC236}">
                <a16:creationId xmlns:a16="http://schemas.microsoft.com/office/drawing/2014/main" id="{AAB48DA1-2179-4CB5-9BD4-9F82F7F05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2200947-4C47-49E4-8281-7423A100707F}"/>
              </a:ext>
            </a:extLst>
          </p:cNvPr>
          <p:cNvSpPr/>
          <p:nvPr/>
        </p:nvSpPr>
        <p:spPr>
          <a:xfrm>
            <a:off x="3923928" y="424433"/>
            <a:ext cx="4662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1943 году девушка была тяжело ранена во время очередного задания: тогда она спасала командира, но, к сожалению, тот погиб у нее на руках. 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осложнялась тем, что у него на руках были секретные бумаги. 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Чуть позже ее нашли на поле с серьезными обморожениями. Девушка была доставлена в госпиталь, ей провели несколько тяжелейших операций, однако из-за гангрены она лишилась рук и ног.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46764A-CA96-4FDF-AD0A-6584B68A2493}"/>
              </a:ext>
            </a:extLst>
          </p:cNvPr>
          <p:cNvSpPr/>
          <p:nvPr/>
        </p:nvSpPr>
        <p:spPr>
          <a:xfrm>
            <a:off x="430062" y="4293096"/>
            <a:ext cx="8341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войны Зинаида не отчаялась, вела активную общественную жизнь. В 1965 году за доблесть и отвагу женщину наградили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Флоренс Найтингейл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(награда Международного Красного креста, предназначенная для медсестер и медбратьев), и она стала третьей советской медсестрой, получившей эту почетную награду.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1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95FB34-77C6-4C95-AD88-965C700B7658}"/>
              </a:ext>
            </a:extLst>
          </p:cNvPr>
          <p:cNvSpPr/>
          <p:nvPr/>
        </p:nvSpPr>
        <p:spPr>
          <a:xfrm>
            <a:off x="1619672" y="260648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Советского Союза Федор Михайлович Михайлов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до Дня Победы не дожил. Но вклад его в общее дело был неоценим.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r2.mt.ru/r15/photo2DEE/20512611702-0/jpeg/bp.jpeg">
            <a:extLst>
              <a:ext uri="{FF2B5EF4-FFF2-40B4-BE49-F238E27FC236}">
                <a16:creationId xmlns:a16="http://schemas.microsoft.com/office/drawing/2014/main" id="{DC047585-CA99-48DD-96F1-C0E57BE19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3"/>
            <a:ext cx="3528392" cy="499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419BB22-9E5F-4CF1-AD7C-11A8899DCD8A}"/>
              </a:ext>
            </a:extLst>
          </p:cNvPr>
          <p:cNvSpPr/>
          <p:nvPr/>
        </p:nvSpPr>
        <p:spPr>
          <a:xfrm>
            <a:off x="4142935" y="1690062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начала ВОВ Михайлова отправили на курсы переподготовки военных врачей. А уже в октябре 1941 года он попал в окружение под Полтавой и не смог перейти линию фронта обратно. Ему пришлось поселиться в городе Славуте и стать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главврачом районной больницы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Именно в это время он принял решение о создании подпольной организации для борьбы с немецкими захватчиками.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75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ni73.ru/file/2019/mihaylov1.jpg">
            <a:extLst>
              <a:ext uri="{FF2B5EF4-FFF2-40B4-BE49-F238E27FC236}">
                <a16:creationId xmlns:a16="http://schemas.microsoft.com/office/drawing/2014/main" id="{1C3AF72F-27EE-4190-92EF-6FB204386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3"/>
            <a:ext cx="3384376" cy="508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17E772-86A2-4D50-979C-31DE868C8EF8}"/>
              </a:ext>
            </a:extLst>
          </p:cNvPr>
          <p:cNvSpPr/>
          <p:nvPr/>
        </p:nvSpPr>
        <p:spPr>
          <a:xfrm>
            <a:off x="3870176" y="1382286"/>
            <a:ext cx="49502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 возглавил и 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Грослазарет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медучреждение, контролируемое немцами, в котором содержались раненые военнопленные. После того как пациенты барака выздоравливали, их оформляли как умерших и отправляли в партизанские отряды.</a:t>
            </a:r>
          </a:p>
          <a:p>
            <a:pPr algn="just" fontAlgn="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доносу немцы вычислили и арестовали Михайлова. Произошло это 22 июля 1942 года. Врач не сказал ни слова на допросах.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августа 1942 года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казнили прямо на территории больницы, руководителем которой он являлся.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451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hild-lib.com/images/news/2019/03/2019-03-14.jpg">
            <a:extLst>
              <a:ext uri="{FF2B5EF4-FFF2-40B4-BE49-F238E27FC236}">
                <a16:creationId xmlns:a16="http://schemas.microsoft.com/office/drawing/2014/main" id="{1212BFA2-5B3A-40F5-8415-7FD6EB87A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92" y="1124744"/>
            <a:ext cx="436128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08570B8-31BF-47BF-B633-E54C2010A91F}"/>
              </a:ext>
            </a:extLst>
          </p:cNvPr>
          <p:cNvSpPr/>
          <p:nvPr/>
        </p:nvSpPr>
        <p:spPr>
          <a:xfrm>
            <a:off x="1835696" y="260648"/>
            <a:ext cx="7074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Николаевна Левченко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ушла на фронт добровольцем в первые же дни войны.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A8DE72-B5D1-43F2-966E-1234B636FC99}"/>
              </a:ext>
            </a:extLst>
          </p:cNvPr>
          <p:cNvSpPr/>
          <p:nvPr/>
        </p:nvSpPr>
        <p:spPr>
          <a:xfrm>
            <a:off x="4734144" y="1124744"/>
            <a:ext cx="41764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 многие другие санитарки, она занималась доставкой раненых с поля боя, перевязкой их и ассистированием во время операций. К маю 1942 года молодая девушка вынесла на своих плечах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168 раненых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которым она же и оказывала первую медицинскую помощь.</a:t>
            </a:r>
          </a:p>
          <a:p>
            <a:pPr algn="just" fontAlgn="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боев на Керченском полуострове она подбежала к горящему танку и, открыв его люк, стала вытаскивать оттуда раненых. Сама же при этом была тяжело ранена и эвакуирована в больницу.</a:t>
            </a:r>
          </a:p>
          <a:p>
            <a:pPr algn="just" fontAlgn="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выздоровления медсестра прошла курс обучения в танковом училище и вернулась на фронт.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Победу встретила под Берлином.</a:t>
            </a:r>
            <a:endParaRPr lang="ru-RU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88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6204B8-488A-474F-9733-8CEB0F99C072}"/>
              </a:ext>
            </a:extLst>
          </p:cNvPr>
          <p:cNvSpPr/>
          <p:nvPr/>
        </p:nvSpPr>
        <p:spPr>
          <a:xfrm>
            <a:off x="1835696" y="188640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Герой Советского Союза, который также не дожил до 9 мая 1945 года, но оставил заметный след в истории, — 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 Михайлович Буйко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tatic1-repo.aif.ru/1/e9/1311009/688626911a1e7b578aa2b18fa0597a39.jpg">
            <a:extLst>
              <a:ext uri="{FF2B5EF4-FFF2-40B4-BE49-F238E27FC236}">
                <a16:creationId xmlns:a16="http://schemas.microsoft.com/office/drawing/2014/main" id="{8ED6A480-787C-43AE-AE18-47A8CE36E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502440"/>
            <a:ext cx="2808312" cy="336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C81E100-8BCA-4DC3-82F7-DA2184B1B5F2}"/>
              </a:ext>
            </a:extLst>
          </p:cNvPr>
          <p:cNvSpPr/>
          <p:nvPr/>
        </p:nvSpPr>
        <p:spPr>
          <a:xfrm>
            <a:off x="3347864" y="1340768"/>
            <a:ext cx="52565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1922 году окончил мединститут в Киеве и даже успел получить звание доктора наук. В 1941 году он вступил в ряды Красной армии как доброволец. Мужчина работал в должности хирурга медсанбата,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ранен осколком мины и попал в плен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Его положили в Фастовскую больницу, а ранение представили как результат ДТП. 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феврале 1942 года он возглавил это лечебное учреждение и  параллельно с этим стал одним из организаторов партизанского подполья. Как и Федор Михайлов, Буйко лечил в больнице раненых партизан.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459B01-A0A7-463F-880E-43512E09CEAF}"/>
              </a:ext>
            </a:extLst>
          </p:cNvPr>
          <p:cNvSpPr/>
          <p:nvPr/>
        </p:nvSpPr>
        <p:spPr>
          <a:xfrm>
            <a:off x="539552" y="5137265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октябре 1943 года во время облавы его арестовали, допрашивали и пытали, но он ни слова не проронил о том, что знал. В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октябре 1943 года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немцы сожгли его заживо.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624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837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muzeum</dc:creator>
  <cp:lastModifiedBy>Юлиана Еляхина</cp:lastModifiedBy>
  <cp:revision>21</cp:revision>
  <dcterms:created xsi:type="dcterms:W3CDTF">2020-02-27T07:31:02Z</dcterms:created>
  <dcterms:modified xsi:type="dcterms:W3CDTF">2022-04-21T19:46:38Z</dcterms:modified>
</cp:coreProperties>
</file>