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 id="2147483674" r:id="rId2"/>
  </p:sldMasterIdLst>
  <p:sldIdLst>
    <p:sldId id="256" r:id="rId3"/>
    <p:sldId id="257" r:id="rId4"/>
    <p:sldId id="258" r:id="rId5"/>
    <p:sldId id="259" r:id="rId6"/>
    <p:sldId id="260" r:id="rId7"/>
    <p:sldId id="261" r:id="rId8"/>
    <p:sldId id="262" r:id="rId9"/>
    <p:sldId id="263" r:id="rId10"/>
    <p:sldId id="264" r:id="rId11"/>
    <p:sldId id="265"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9875A1-CD56-4BFF-9666-11520327AA02}" v="143" dt="2022-04-22T19:26:01.658"/>
    <p1510:client id="{685B9DCD-31BE-4228-86F6-F65BFEC4CD75}" v="106" dt="2022-04-21T15:30:23.141"/>
    <p1510:client id="{D2F10F9A-2BA2-4921-83B4-8D6742B6602B}" v="3071" dt="2022-04-21T17:41:48.2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2" autoAdjust="0"/>
    <p:restoredTop sz="94660"/>
  </p:normalViewPr>
  <p:slideViewPr>
    <p:cSldViewPr snapToGrid="0">
      <p:cViewPr varScale="1">
        <p:scale>
          <a:sx n="89" d="100"/>
          <a:sy n="89" d="100"/>
        </p:scale>
        <p:origin x="8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4/22/2022</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106199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4/22/2022</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684348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4/22/2022</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617612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4/22/2022</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83815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4/22/2022</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691842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4/22/2022</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13504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4/22/2022</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25423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4/22/2022</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53711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4/22/2022</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28536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4/22/2022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10864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4/22/2022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28837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4/22/2022</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517628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4/22/2022</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98182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4/22/2022</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57844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4/22/2022</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50554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4/22/2022</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2523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4/22/2022</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605720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4/22/2022</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29933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4/22/2022</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534734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4/22/2022</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500873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4/22/2022</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990256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4/22/2022</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597659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4/22/2022</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102018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4/22/2022</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295339612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13" r:id="rId5"/>
    <p:sldLayoutId id="2147483714" r:id="rId6"/>
    <p:sldLayoutId id="2147483719"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4/22/2022</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383908934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67" r:id="rId6"/>
    <p:sldLayoutId id="2147483662" r:id="rId7"/>
    <p:sldLayoutId id="2147483663" r:id="rId8"/>
    <p:sldLayoutId id="2147483664" r:id="rId9"/>
    <p:sldLayoutId id="2147483665" r:id="rId10"/>
    <p:sldLayoutId id="2147483666" r:id="rId11"/>
    <p:sldLayoutId id="2147483668"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E4165CA-2930-4841-AFB7-DD41E95F2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5" descr="Изображение выглядит как текст&#10;&#10;Автоматически созданное описание">
            <a:extLst>
              <a:ext uri="{FF2B5EF4-FFF2-40B4-BE49-F238E27FC236}">
                <a16:creationId xmlns:a16="http://schemas.microsoft.com/office/drawing/2014/main" id="{4DB26F9E-E733-0C0C-D574-ABD21B3AA31C}"/>
              </a:ext>
            </a:extLst>
          </p:cNvPr>
          <p:cNvPicPr>
            <a:picLocks noChangeAspect="1"/>
          </p:cNvPicPr>
          <p:nvPr/>
        </p:nvPicPr>
        <p:blipFill rotWithShape="1">
          <a:blip r:embed="rId2"/>
          <a:srcRect t="15730"/>
          <a:stretch/>
        </p:blipFill>
        <p:spPr>
          <a:xfrm>
            <a:off x="-1154" y="10"/>
            <a:ext cx="12192000" cy="6857990"/>
          </a:xfrm>
          <a:prstGeom prst="rect">
            <a:avLst/>
          </a:prstGeom>
        </p:spPr>
      </p:pic>
      <p:sp>
        <p:nvSpPr>
          <p:cNvPr id="25" name="Rectangle 24">
            <a:extLst>
              <a:ext uri="{FF2B5EF4-FFF2-40B4-BE49-F238E27FC236}">
                <a16:creationId xmlns:a16="http://schemas.microsoft.com/office/drawing/2014/main" id="{D8BE8C52-9C3E-4691-A186-7582BDF4B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 y="696037"/>
            <a:ext cx="12188952" cy="5172500"/>
          </a:xfrm>
          <a:prstGeom prst="rect">
            <a:avLst/>
          </a:prstGeom>
          <a:gradFill>
            <a:gsLst>
              <a:gs pos="42000">
                <a:srgbClr val="000000">
                  <a:alpha val="23000"/>
                </a:srgbClr>
              </a:gs>
              <a:gs pos="0">
                <a:srgbClr val="000000">
                  <a:alpha val="0"/>
                </a:srgbClr>
              </a:gs>
              <a:gs pos="71000">
                <a:srgbClr val="000000">
                  <a:alpha val="24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ctrTitle"/>
          </p:nvPr>
        </p:nvSpPr>
        <p:spPr>
          <a:xfrm>
            <a:off x="1522846" y="1264024"/>
            <a:ext cx="9144000" cy="2611940"/>
          </a:xfrm>
        </p:spPr>
        <p:txBody>
          <a:bodyPr>
            <a:normAutofit/>
          </a:bodyPr>
          <a:lstStyle/>
          <a:p>
            <a:r>
              <a:rPr lang="ru-RU" sz="5400">
                <a:solidFill>
                  <a:srgbClr val="FFFFFF"/>
                </a:solidFill>
                <a:cs typeface="Calibri Light"/>
              </a:rPr>
              <a:t>Участие русских врачей в Великой Отечественной Войне</a:t>
            </a:r>
            <a:endParaRPr lang="ru-RU" sz="5400">
              <a:solidFill>
                <a:srgbClr val="FFFFFF"/>
              </a:solidFill>
            </a:endParaRPr>
          </a:p>
        </p:txBody>
      </p:sp>
      <p:sp>
        <p:nvSpPr>
          <p:cNvPr id="3" name="Подзаголовок 2"/>
          <p:cNvSpPr>
            <a:spLocks noGrp="1"/>
          </p:cNvSpPr>
          <p:nvPr>
            <p:ph type="subTitle" idx="1"/>
          </p:nvPr>
        </p:nvSpPr>
        <p:spPr>
          <a:xfrm>
            <a:off x="2551546" y="4175312"/>
            <a:ext cx="7086601" cy="927848"/>
          </a:xfrm>
        </p:spPr>
        <p:txBody>
          <a:bodyPr vert="horz" lIns="91440" tIns="45720" rIns="91440" bIns="45720" rtlCol="0">
            <a:normAutofit/>
          </a:bodyPr>
          <a:lstStyle/>
          <a:p>
            <a:pPr>
              <a:lnSpc>
                <a:spcPct val="110000"/>
              </a:lnSpc>
            </a:pPr>
            <a:r>
              <a:rPr lang="ru-RU" sz="1400">
                <a:solidFill>
                  <a:srgbClr val="FFFFFF"/>
                </a:solidFill>
                <a:cs typeface="Calibri"/>
              </a:rPr>
              <a:t>Выполнила: студентка 1 курса педиатрического факультета 112 группы</a:t>
            </a:r>
          </a:p>
          <a:p>
            <a:pPr>
              <a:lnSpc>
                <a:spcPct val="110000"/>
              </a:lnSpc>
            </a:pPr>
            <a:r>
              <a:rPr lang="ru-RU" sz="1400">
                <a:solidFill>
                  <a:srgbClr val="FFFFFF"/>
                </a:solidFill>
                <a:cs typeface="Calibri"/>
              </a:rPr>
              <a:t>Кочкина Алина Евгеньевна</a:t>
            </a:r>
          </a:p>
        </p:txBody>
      </p:sp>
    </p:spTree>
    <p:extLst>
      <p:ext uri="{BB962C8B-B14F-4D97-AF65-F5344CB8AC3E}">
        <p14:creationId xmlns:p14="http://schemas.microsoft.com/office/powerpoint/2010/main" val="1351651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791F9C-AF67-750E-5334-FCCF4F56177D}"/>
              </a:ext>
            </a:extLst>
          </p:cNvPr>
          <p:cNvSpPr txBox="1"/>
          <p:nvPr/>
        </p:nvSpPr>
        <p:spPr>
          <a:xfrm>
            <a:off x="-5750" y="-5750"/>
            <a:ext cx="122035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latin typeface="Times New Roman"/>
                <a:cs typeface="Times New Roman"/>
              </a:rPr>
              <a:t>Во</a:t>
            </a:r>
            <a:r>
              <a:rPr lang="en-US" dirty="0">
                <a:latin typeface="Times New Roman"/>
                <a:cs typeface="Times New Roman"/>
              </a:rPr>
              <a:t> </a:t>
            </a:r>
            <a:r>
              <a:rPr lang="en-US" dirty="0" err="1">
                <a:latin typeface="Times New Roman"/>
                <a:cs typeface="Times New Roman"/>
              </a:rPr>
              <a:t>время</a:t>
            </a:r>
            <a:r>
              <a:rPr lang="en-US" dirty="0">
                <a:latin typeface="Times New Roman"/>
                <a:cs typeface="Times New Roman"/>
              </a:rPr>
              <a:t> </a:t>
            </a:r>
            <a:r>
              <a:rPr lang="en-US" dirty="0" err="1">
                <a:latin typeface="Times New Roman"/>
                <a:cs typeface="Times New Roman"/>
              </a:rPr>
              <a:t>Великой</a:t>
            </a:r>
            <a:r>
              <a:rPr lang="en-US" dirty="0">
                <a:latin typeface="Times New Roman"/>
                <a:cs typeface="Times New Roman"/>
              </a:rPr>
              <a:t> </a:t>
            </a:r>
            <a:r>
              <a:rPr lang="en-US" dirty="0" err="1">
                <a:latin typeface="Times New Roman"/>
                <a:cs typeface="Times New Roman"/>
              </a:rPr>
              <a:t>Отечественной</a:t>
            </a:r>
            <a:r>
              <a:rPr lang="en-US" dirty="0">
                <a:latin typeface="Times New Roman"/>
                <a:cs typeface="Times New Roman"/>
              </a:rPr>
              <a:t> </a:t>
            </a:r>
            <a:r>
              <a:rPr lang="en-US" dirty="0" err="1">
                <a:latin typeface="Times New Roman"/>
                <a:cs typeface="Times New Roman"/>
              </a:rPr>
              <a:t>Войны</a:t>
            </a:r>
            <a:r>
              <a:rPr lang="en-US" dirty="0">
                <a:latin typeface="Times New Roman"/>
                <a:cs typeface="Times New Roman"/>
              </a:rPr>
              <a:t> в </a:t>
            </a:r>
            <a:r>
              <a:rPr lang="en-US" dirty="0" err="1">
                <a:latin typeface="Times New Roman"/>
                <a:cs typeface="Times New Roman"/>
              </a:rPr>
              <a:t>период</a:t>
            </a:r>
            <a:r>
              <a:rPr lang="en-US" dirty="0">
                <a:latin typeface="Times New Roman"/>
                <a:cs typeface="Times New Roman"/>
              </a:rPr>
              <a:t> 1941-1945 </a:t>
            </a:r>
            <a:r>
              <a:rPr lang="en-US" dirty="0" err="1">
                <a:latin typeface="Times New Roman"/>
                <a:cs typeface="Times New Roman"/>
              </a:rPr>
              <a:t>гг</a:t>
            </a:r>
            <a:r>
              <a:rPr lang="en-US" dirty="0">
                <a:latin typeface="Times New Roman"/>
                <a:cs typeface="Times New Roman"/>
              </a:rPr>
              <a:t>. </a:t>
            </a:r>
            <a:r>
              <a:rPr lang="en-US" dirty="0" err="1">
                <a:latin typeface="Times New Roman"/>
                <a:cs typeface="Times New Roman"/>
              </a:rPr>
              <a:t>Ефим</a:t>
            </a:r>
            <a:r>
              <a:rPr lang="en-US" dirty="0">
                <a:latin typeface="Times New Roman"/>
                <a:cs typeface="Times New Roman"/>
              </a:rPr>
              <a:t> </a:t>
            </a:r>
            <a:r>
              <a:rPr lang="en-US" dirty="0" err="1">
                <a:latin typeface="Times New Roman"/>
                <a:cs typeface="Times New Roman"/>
              </a:rPr>
              <a:t>Иванович</a:t>
            </a:r>
            <a:r>
              <a:rPr lang="en-US" dirty="0">
                <a:latin typeface="Times New Roman"/>
                <a:cs typeface="Times New Roman"/>
              </a:rPr>
              <a:t> </a:t>
            </a:r>
            <a:r>
              <a:rPr lang="en-US" dirty="0" err="1">
                <a:latin typeface="Times New Roman"/>
                <a:cs typeface="Times New Roman"/>
              </a:rPr>
              <a:t>занимал</a:t>
            </a:r>
            <a:r>
              <a:rPr lang="en-US" dirty="0">
                <a:latin typeface="Times New Roman"/>
                <a:cs typeface="Times New Roman"/>
              </a:rPr>
              <a:t> </a:t>
            </a:r>
            <a:r>
              <a:rPr lang="en-US" dirty="0" err="1">
                <a:latin typeface="Times New Roman"/>
                <a:cs typeface="Times New Roman"/>
              </a:rPr>
              <a:t>должность</a:t>
            </a:r>
            <a:r>
              <a:rPr lang="en-US" dirty="0">
                <a:latin typeface="Times New Roman"/>
                <a:cs typeface="Times New Roman"/>
              </a:rPr>
              <a:t> </a:t>
            </a:r>
            <a:r>
              <a:rPr lang="en-US" dirty="0" err="1">
                <a:latin typeface="Times New Roman"/>
                <a:cs typeface="Times New Roman"/>
              </a:rPr>
              <a:t>начальника</a:t>
            </a:r>
            <a:r>
              <a:rPr lang="en-US" dirty="0">
                <a:latin typeface="Times New Roman"/>
                <a:cs typeface="Times New Roman"/>
              </a:rPr>
              <a:t> </a:t>
            </a:r>
            <a:r>
              <a:rPr lang="en-US" dirty="0" err="1">
                <a:latin typeface="Times New Roman"/>
                <a:cs typeface="Times New Roman"/>
              </a:rPr>
              <a:t>Главного</a:t>
            </a:r>
            <a:r>
              <a:rPr lang="en-US" dirty="0">
                <a:latin typeface="Times New Roman"/>
                <a:cs typeface="Times New Roman"/>
              </a:rPr>
              <a:t> </a:t>
            </a:r>
            <a:r>
              <a:rPr lang="en-US" dirty="0" err="1">
                <a:latin typeface="Times New Roman"/>
                <a:cs typeface="Times New Roman"/>
              </a:rPr>
              <a:t>Военно-санитарного</a:t>
            </a:r>
            <a:r>
              <a:rPr lang="en-US" dirty="0">
                <a:latin typeface="Times New Roman"/>
                <a:cs typeface="Times New Roman"/>
              </a:rPr>
              <a:t> </a:t>
            </a:r>
            <a:r>
              <a:rPr lang="en-US" dirty="0" err="1">
                <a:latin typeface="Times New Roman"/>
                <a:cs typeface="Times New Roman"/>
              </a:rPr>
              <a:t>управления</a:t>
            </a:r>
            <a:r>
              <a:rPr lang="en-US" dirty="0">
                <a:latin typeface="Times New Roman"/>
                <a:cs typeface="Times New Roman"/>
              </a:rPr>
              <a:t> РККА. </a:t>
            </a:r>
            <a:r>
              <a:rPr lang="en-US" dirty="0" err="1">
                <a:latin typeface="Times New Roman"/>
                <a:cs typeface="Times New Roman"/>
              </a:rPr>
              <a:t>За</a:t>
            </a:r>
            <a:r>
              <a:rPr lang="en-US" dirty="0">
                <a:latin typeface="Times New Roman"/>
                <a:cs typeface="Times New Roman"/>
              </a:rPr>
              <a:t> </a:t>
            </a:r>
            <a:r>
              <a:rPr lang="en-US" dirty="0" err="1">
                <a:latin typeface="Times New Roman"/>
                <a:cs typeface="Times New Roman"/>
              </a:rPr>
              <a:t>это</a:t>
            </a:r>
            <a:r>
              <a:rPr lang="en-US" dirty="0">
                <a:latin typeface="Times New Roman"/>
                <a:cs typeface="Times New Roman"/>
              </a:rPr>
              <a:t> </a:t>
            </a:r>
            <a:r>
              <a:rPr lang="en-US" dirty="0" err="1">
                <a:latin typeface="Times New Roman"/>
                <a:cs typeface="Times New Roman"/>
              </a:rPr>
              <a:t>время</a:t>
            </a:r>
            <a:r>
              <a:rPr lang="en-US" dirty="0">
                <a:latin typeface="Times New Roman"/>
                <a:cs typeface="Times New Roman"/>
              </a:rPr>
              <a:t> </a:t>
            </a:r>
            <a:r>
              <a:rPr lang="en-US" dirty="0" err="1">
                <a:latin typeface="Times New Roman"/>
                <a:cs typeface="Times New Roman"/>
              </a:rPr>
              <a:t>военный</a:t>
            </a:r>
            <a:r>
              <a:rPr lang="en-US" dirty="0">
                <a:latin typeface="Times New Roman"/>
                <a:cs typeface="Times New Roman"/>
              </a:rPr>
              <a:t> </a:t>
            </a:r>
            <a:r>
              <a:rPr lang="en-US" dirty="0" err="1">
                <a:latin typeface="Times New Roman"/>
                <a:cs typeface="Times New Roman"/>
              </a:rPr>
              <a:t>врач</a:t>
            </a:r>
            <a:r>
              <a:rPr lang="en-US" dirty="0">
                <a:latin typeface="Times New Roman"/>
                <a:cs typeface="Times New Roman"/>
              </a:rPr>
              <a:t> </a:t>
            </a:r>
            <a:r>
              <a:rPr lang="en-US" dirty="0" err="1">
                <a:latin typeface="Times New Roman"/>
                <a:cs typeface="Times New Roman"/>
              </a:rPr>
              <a:t>Смирнов</a:t>
            </a:r>
            <a:r>
              <a:rPr lang="en-US" dirty="0">
                <a:latin typeface="Times New Roman"/>
                <a:cs typeface="Times New Roman"/>
              </a:rPr>
              <a:t> </a:t>
            </a:r>
            <a:r>
              <a:rPr lang="en-US" dirty="0" err="1">
                <a:latin typeface="Times New Roman"/>
                <a:cs typeface="Times New Roman"/>
              </a:rPr>
              <a:t>внёс</a:t>
            </a:r>
            <a:r>
              <a:rPr lang="en-US" dirty="0">
                <a:latin typeface="Times New Roman"/>
                <a:cs typeface="Times New Roman"/>
              </a:rPr>
              <a:t> </a:t>
            </a:r>
            <a:r>
              <a:rPr lang="en-US" dirty="0" err="1">
                <a:latin typeface="Times New Roman"/>
                <a:cs typeface="Times New Roman"/>
              </a:rPr>
              <a:t>серьёзный</a:t>
            </a:r>
            <a:r>
              <a:rPr lang="en-US" dirty="0">
                <a:latin typeface="Times New Roman"/>
                <a:cs typeface="Times New Roman"/>
              </a:rPr>
              <a:t> </a:t>
            </a:r>
            <a:r>
              <a:rPr lang="en-US" dirty="0" err="1">
                <a:latin typeface="Times New Roman"/>
                <a:cs typeface="Times New Roman"/>
              </a:rPr>
              <a:t>вклад</a:t>
            </a:r>
            <a:r>
              <a:rPr lang="en-US" dirty="0">
                <a:latin typeface="Times New Roman"/>
                <a:cs typeface="Times New Roman"/>
              </a:rPr>
              <a:t> в </a:t>
            </a:r>
            <a:r>
              <a:rPr lang="en-US" dirty="0" err="1">
                <a:latin typeface="Times New Roman"/>
                <a:cs typeface="Times New Roman"/>
              </a:rPr>
              <a:t>развитие</a:t>
            </a:r>
            <a:r>
              <a:rPr lang="en-US" dirty="0">
                <a:latin typeface="Times New Roman"/>
                <a:cs typeface="Times New Roman"/>
              </a:rPr>
              <a:t> </a:t>
            </a:r>
            <a:r>
              <a:rPr lang="en-US" dirty="0" err="1">
                <a:latin typeface="Times New Roman"/>
                <a:cs typeface="Times New Roman"/>
              </a:rPr>
              <a:t>военной</a:t>
            </a:r>
            <a:r>
              <a:rPr lang="en-US" dirty="0">
                <a:latin typeface="Times New Roman"/>
                <a:cs typeface="Times New Roman"/>
              </a:rPr>
              <a:t> </a:t>
            </a:r>
            <a:r>
              <a:rPr lang="en-US" dirty="0" err="1">
                <a:latin typeface="Times New Roman"/>
                <a:cs typeface="Times New Roman"/>
              </a:rPr>
              <a:t>медицины</a:t>
            </a:r>
            <a:r>
              <a:rPr lang="en-US" dirty="0">
                <a:latin typeface="Times New Roman"/>
                <a:cs typeface="Times New Roman"/>
              </a:rPr>
              <a:t>. </a:t>
            </a:r>
            <a:r>
              <a:rPr lang="en-US" dirty="0" err="1">
                <a:latin typeface="Times New Roman"/>
                <a:cs typeface="Times New Roman"/>
              </a:rPr>
              <a:t>Кроме</a:t>
            </a:r>
            <a:r>
              <a:rPr lang="en-US" dirty="0">
                <a:latin typeface="Times New Roman"/>
                <a:cs typeface="Times New Roman"/>
              </a:rPr>
              <a:t> </a:t>
            </a:r>
            <a:r>
              <a:rPr lang="en-US" dirty="0" err="1">
                <a:latin typeface="Times New Roman"/>
                <a:cs typeface="Times New Roman"/>
              </a:rPr>
              <a:t>этого</a:t>
            </a:r>
            <a:r>
              <a:rPr lang="en-US" dirty="0">
                <a:latin typeface="Times New Roman"/>
                <a:cs typeface="Times New Roman"/>
              </a:rPr>
              <a:t>, </a:t>
            </a:r>
            <a:r>
              <a:rPr lang="en-US" dirty="0" err="1">
                <a:latin typeface="Times New Roman"/>
                <a:cs typeface="Times New Roman"/>
              </a:rPr>
              <a:t>считалось</a:t>
            </a:r>
            <a:r>
              <a:rPr lang="en-US" dirty="0">
                <a:latin typeface="Times New Roman"/>
                <a:cs typeface="Times New Roman"/>
              </a:rPr>
              <a:t>, </a:t>
            </a:r>
            <a:r>
              <a:rPr lang="en-US" dirty="0" err="1">
                <a:latin typeface="Times New Roman"/>
                <a:cs typeface="Times New Roman"/>
              </a:rPr>
              <a:t>что</a:t>
            </a:r>
            <a:r>
              <a:rPr lang="en-US" dirty="0">
                <a:latin typeface="Times New Roman"/>
                <a:cs typeface="Times New Roman"/>
              </a:rPr>
              <a:t> </a:t>
            </a:r>
            <a:r>
              <a:rPr lang="en-US" dirty="0" err="1">
                <a:latin typeface="Times New Roman"/>
                <a:cs typeface="Times New Roman"/>
              </a:rPr>
              <a:t>именно</a:t>
            </a:r>
            <a:r>
              <a:rPr lang="en-US" dirty="0">
                <a:latin typeface="Times New Roman"/>
                <a:cs typeface="Times New Roman"/>
              </a:rPr>
              <a:t> </a:t>
            </a:r>
            <a:r>
              <a:rPr lang="en-US" dirty="0" err="1">
                <a:latin typeface="Times New Roman"/>
                <a:cs typeface="Times New Roman"/>
              </a:rPr>
              <a:t>благодаря</a:t>
            </a:r>
            <a:r>
              <a:rPr lang="en-US" dirty="0">
                <a:latin typeface="Times New Roman"/>
                <a:cs typeface="Times New Roman"/>
              </a:rPr>
              <a:t> </a:t>
            </a:r>
            <a:r>
              <a:rPr lang="en-US" dirty="0" err="1">
                <a:latin typeface="Times New Roman"/>
                <a:cs typeface="Times New Roman"/>
              </a:rPr>
              <a:t>Ефиму</a:t>
            </a:r>
            <a:r>
              <a:rPr lang="en-US" dirty="0">
                <a:latin typeface="Times New Roman"/>
                <a:cs typeface="Times New Roman"/>
              </a:rPr>
              <a:t> </a:t>
            </a:r>
            <a:r>
              <a:rPr lang="en-US" dirty="0" err="1">
                <a:latin typeface="Times New Roman"/>
                <a:cs typeface="Times New Roman"/>
              </a:rPr>
              <a:t>Ивановичу</a:t>
            </a:r>
            <a:r>
              <a:rPr lang="en-US" dirty="0">
                <a:latin typeface="Times New Roman"/>
                <a:cs typeface="Times New Roman"/>
              </a:rPr>
              <a:t> в </a:t>
            </a:r>
            <a:r>
              <a:rPr lang="en-US" dirty="0" err="1">
                <a:latin typeface="Times New Roman"/>
                <a:cs typeface="Times New Roman"/>
              </a:rPr>
              <a:t>рядах</a:t>
            </a:r>
            <a:r>
              <a:rPr lang="en-US" dirty="0">
                <a:latin typeface="Times New Roman"/>
                <a:cs typeface="Times New Roman"/>
              </a:rPr>
              <a:t> </a:t>
            </a:r>
            <a:r>
              <a:rPr lang="en-US" dirty="0" err="1">
                <a:latin typeface="Times New Roman"/>
                <a:cs typeface="Times New Roman"/>
              </a:rPr>
              <a:t>советской</a:t>
            </a:r>
            <a:r>
              <a:rPr lang="en-US" dirty="0">
                <a:latin typeface="Times New Roman"/>
                <a:cs typeface="Times New Roman"/>
              </a:rPr>
              <a:t> </a:t>
            </a:r>
            <a:r>
              <a:rPr lang="en-US" dirty="0" err="1">
                <a:latin typeface="Times New Roman"/>
                <a:cs typeface="Times New Roman"/>
              </a:rPr>
              <a:t>армии</a:t>
            </a:r>
            <a:r>
              <a:rPr lang="en-US" dirty="0">
                <a:latin typeface="Times New Roman"/>
                <a:cs typeface="Times New Roman"/>
              </a:rPr>
              <a:t> </a:t>
            </a:r>
            <a:r>
              <a:rPr lang="en-US" dirty="0" err="1">
                <a:latin typeface="Times New Roman"/>
                <a:cs typeface="Times New Roman"/>
              </a:rPr>
              <a:t>не</a:t>
            </a:r>
            <a:r>
              <a:rPr lang="en-US" dirty="0">
                <a:latin typeface="Times New Roman"/>
                <a:cs typeface="Times New Roman"/>
              </a:rPr>
              <a:t> </a:t>
            </a:r>
            <a:r>
              <a:rPr lang="en-US" dirty="0" err="1">
                <a:latin typeface="Times New Roman"/>
                <a:cs typeface="Times New Roman"/>
              </a:rPr>
              <a:t>было</a:t>
            </a:r>
            <a:r>
              <a:rPr lang="en-US" dirty="0">
                <a:latin typeface="Times New Roman"/>
                <a:cs typeface="Times New Roman"/>
              </a:rPr>
              <a:t> </a:t>
            </a:r>
            <a:r>
              <a:rPr lang="en-US" dirty="0" err="1">
                <a:latin typeface="Times New Roman"/>
                <a:cs typeface="Times New Roman"/>
              </a:rPr>
              <a:t>эпидемий</a:t>
            </a:r>
            <a:r>
              <a:rPr lang="en-US" dirty="0">
                <a:latin typeface="Times New Roman"/>
                <a:cs typeface="Times New Roman"/>
              </a:rPr>
              <a:t> в </a:t>
            </a:r>
            <a:r>
              <a:rPr lang="en-US" dirty="0" err="1">
                <a:latin typeface="Times New Roman"/>
                <a:cs typeface="Times New Roman"/>
              </a:rPr>
              <a:t>отличие</a:t>
            </a:r>
            <a:r>
              <a:rPr lang="en-US" dirty="0">
                <a:latin typeface="Times New Roman"/>
                <a:cs typeface="Times New Roman"/>
              </a:rPr>
              <a:t> </a:t>
            </a:r>
            <a:r>
              <a:rPr lang="en-US" dirty="0" err="1">
                <a:latin typeface="Times New Roman"/>
                <a:cs typeface="Times New Roman"/>
              </a:rPr>
              <a:t>от</a:t>
            </a:r>
            <a:r>
              <a:rPr lang="en-US" dirty="0">
                <a:latin typeface="Times New Roman"/>
                <a:cs typeface="Times New Roman"/>
              </a:rPr>
              <a:t> </a:t>
            </a:r>
            <a:r>
              <a:rPr lang="en-US" dirty="0" err="1">
                <a:latin typeface="Times New Roman"/>
                <a:cs typeface="Times New Roman"/>
              </a:rPr>
              <a:t>германской</a:t>
            </a:r>
            <a:r>
              <a:rPr lang="en-US" dirty="0">
                <a:latin typeface="Times New Roman"/>
                <a:cs typeface="Times New Roman"/>
              </a:rPr>
              <a:t> </a:t>
            </a:r>
            <a:r>
              <a:rPr lang="en-US" dirty="0" err="1">
                <a:latin typeface="Times New Roman"/>
                <a:cs typeface="Times New Roman"/>
              </a:rPr>
              <a:t>армии</a:t>
            </a:r>
            <a:r>
              <a:rPr lang="en-US" dirty="0">
                <a:latin typeface="Times New Roman"/>
                <a:cs typeface="Times New Roman"/>
              </a:rPr>
              <a:t>. </a:t>
            </a:r>
            <a:r>
              <a:rPr lang="en-US" dirty="0" err="1">
                <a:latin typeface="Times New Roman"/>
                <a:cs typeface="Times New Roman"/>
              </a:rPr>
              <a:t>Этому</a:t>
            </a:r>
            <a:r>
              <a:rPr lang="en-US" dirty="0">
                <a:latin typeface="Times New Roman"/>
                <a:cs typeface="Times New Roman"/>
              </a:rPr>
              <a:t> </a:t>
            </a:r>
            <a:r>
              <a:rPr lang="en-US" dirty="0" err="1">
                <a:latin typeface="Times New Roman"/>
                <a:cs typeface="Times New Roman"/>
              </a:rPr>
              <a:t>способствовала</a:t>
            </a:r>
            <a:r>
              <a:rPr lang="en-US" dirty="0">
                <a:latin typeface="Times New Roman"/>
                <a:cs typeface="Times New Roman"/>
              </a:rPr>
              <a:t> </a:t>
            </a:r>
            <a:r>
              <a:rPr lang="en-US" b="1" dirty="0" err="1">
                <a:latin typeface="Times New Roman"/>
                <a:cs typeface="Times New Roman"/>
              </a:rPr>
              <a:t>разработанная</a:t>
            </a:r>
            <a:r>
              <a:rPr lang="en-US" b="1" dirty="0">
                <a:latin typeface="Times New Roman"/>
                <a:cs typeface="Times New Roman"/>
              </a:rPr>
              <a:t> </a:t>
            </a:r>
            <a:r>
              <a:rPr lang="en-US" b="1" dirty="0" err="1">
                <a:latin typeface="Times New Roman"/>
                <a:cs typeface="Times New Roman"/>
              </a:rPr>
              <a:t>под</a:t>
            </a:r>
            <a:r>
              <a:rPr lang="en-US" b="1" dirty="0">
                <a:latin typeface="Times New Roman"/>
                <a:cs typeface="Times New Roman"/>
              </a:rPr>
              <a:t> </a:t>
            </a:r>
            <a:r>
              <a:rPr lang="en-US" b="1" dirty="0" err="1">
                <a:latin typeface="Times New Roman"/>
                <a:cs typeface="Times New Roman"/>
              </a:rPr>
              <a:t>его</a:t>
            </a:r>
            <a:r>
              <a:rPr lang="en-US" b="1" dirty="0">
                <a:latin typeface="Times New Roman"/>
                <a:cs typeface="Times New Roman"/>
              </a:rPr>
              <a:t> </a:t>
            </a:r>
            <a:r>
              <a:rPr lang="en-US" b="1" dirty="0" err="1">
                <a:latin typeface="Times New Roman"/>
                <a:cs typeface="Times New Roman"/>
              </a:rPr>
              <a:t>руководством</a:t>
            </a:r>
            <a:r>
              <a:rPr lang="en-US" b="1" dirty="0">
                <a:latin typeface="Times New Roman"/>
                <a:cs typeface="Times New Roman"/>
              </a:rPr>
              <a:t> </a:t>
            </a:r>
            <a:r>
              <a:rPr lang="en-US" b="1" dirty="0" err="1">
                <a:latin typeface="Times New Roman"/>
                <a:cs typeface="Times New Roman"/>
              </a:rPr>
              <a:t>система</a:t>
            </a:r>
            <a:r>
              <a:rPr lang="en-US" b="1" dirty="0">
                <a:latin typeface="Times New Roman"/>
                <a:cs typeface="Times New Roman"/>
              </a:rPr>
              <a:t> </a:t>
            </a:r>
            <a:r>
              <a:rPr lang="en-US" b="1" dirty="0" err="1">
                <a:latin typeface="Times New Roman"/>
                <a:cs typeface="Times New Roman"/>
              </a:rPr>
              <a:t>санитарно-противоэпидемического</a:t>
            </a:r>
            <a:r>
              <a:rPr lang="en-US" b="1" dirty="0">
                <a:latin typeface="Times New Roman"/>
                <a:cs typeface="Times New Roman"/>
              </a:rPr>
              <a:t> </a:t>
            </a:r>
            <a:r>
              <a:rPr lang="en-US" b="1" dirty="0" err="1">
                <a:latin typeface="Times New Roman"/>
                <a:cs typeface="Times New Roman"/>
              </a:rPr>
              <a:t>обеспечения</a:t>
            </a:r>
            <a:r>
              <a:rPr lang="en-US" dirty="0">
                <a:latin typeface="Times New Roman"/>
                <a:cs typeface="Times New Roman"/>
              </a:rPr>
              <a:t>.</a:t>
            </a:r>
            <a:endParaRPr lang="ru-RU">
              <a:latin typeface="Times New Roman"/>
              <a:cs typeface="Times New Roman"/>
            </a:endParaRPr>
          </a:p>
          <a:p>
            <a:r>
              <a:rPr lang="en-US" dirty="0" err="1">
                <a:latin typeface="Times New Roman"/>
                <a:ea typeface="+mn-lt"/>
                <a:cs typeface="+mn-lt"/>
              </a:rPr>
              <a:t>Именно</a:t>
            </a:r>
            <a:r>
              <a:rPr lang="en-US" dirty="0">
                <a:latin typeface="Times New Roman"/>
                <a:ea typeface="+mn-lt"/>
                <a:cs typeface="+mn-lt"/>
              </a:rPr>
              <a:t> </a:t>
            </a:r>
            <a:r>
              <a:rPr lang="en-US" b="1" dirty="0" err="1">
                <a:latin typeface="Times New Roman"/>
                <a:ea typeface="+mn-lt"/>
                <a:cs typeface="+mn-lt"/>
              </a:rPr>
              <a:t>Смирнов</a:t>
            </a:r>
            <a:r>
              <a:rPr lang="en-US" b="1" dirty="0">
                <a:latin typeface="Times New Roman"/>
                <a:ea typeface="+mn-lt"/>
                <a:cs typeface="+mn-lt"/>
              </a:rPr>
              <a:t> </a:t>
            </a:r>
            <a:r>
              <a:rPr lang="en-US" b="1" dirty="0" err="1">
                <a:latin typeface="Times New Roman"/>
                <a:ea typeface="+mn-lt"/>
                <a:cs typeface="+mn-lt"/>
              </a:rPr>
              <a:t>создал</a:t>
            </a:r>
            <a:r>
              <a:rPr lang="en-US" b="1" dirty="0">
                <a:latin typeface="Times New Roman"/>
                <a:ea typeface="+mn-lt"/>
                <a:cs typeface="+mn-lt"/>
              </a:rPr>
              <a:t> </a:t>
            </a:r>
            <a:r>
              <a:rPr lang="en-US" b="1" dirty="0" err="1">
                <a:latin typeface="Times New Roman"/>
                <a:ea typeface="+mn-lt"/>
                <a:cs typeface="+mn-lt"/>
              </a:rPr>
              <a:t>проект</a:t>
            </a:r>
            <a:r>
              <a:rPr lang="en-US" b="1" dirty="0">
                <a:latin typeface="Times New Roman"/>
                <a:ea typeface="+mn-lt"/>
                <a:cs typeface="+mn-lt"/>
              </a:rPr>
              <a:t> </a:t>
            </a:r>
            <a:r>
              <a:rPr lang="en-US" b="1" dirty="0" err="1">
                <a:latin typeface="Times New Roman"/>
                <a:ea typeface="+mn-lt"/>
                <a:cs typeface="+mn-lt"/>
              </a:rPr>
              <a:t>известного</a:t>
            </a:r>
            <a:r>
              <a:rPr lang="en-US" b="1" dirty="0">
                <a:latin typeface="Times New Roman"/>
                <a:ea typeface="+mn-lt"/>
                <a:cs typeface="+mn-lt"/>
              </a:rPr>
              <a:t> </a:t>
            </a:r>
            <a:r>
              <a:rPr lang="en-US" b="1" dirty="0" err="1">
                <a:latin typeface="Times New Roman"/>
                <a:ea typeface="+mn-lt"/>
                <a:cs typeface="+mn-lt"/>
              </a:rPr>
              <a:t>Приказа</a:t>
            </a:r>
            <a:r>
              <a:rPr lang="en-US" b="1" dirty="0">
                <a:latin typeface="Times New Roman"/>
                <a:ea typeface="+mn-lt"/>
                <a:cs typeface="+mn-lt"/>
              </a:rPr>
              <a:t> No 281</a:t>
            </a:r>
            <a:r>
              <a:rPr lang="en-US" dirty="0">
                <a:latin typeface="Times New Roman"/>
                <a:ea typeface="+mn-lt"/>
                <a:cs typeface="+mn-lt"/>
              </a:rPr>
              <a:t>, </a:t>
            </a:r>
            <a:r>
              <a:rPr lang="en-US" dirty="0" err="1">
                <a:latin typeface="Times New Roman"/>
                <a:ea typeface="+mn-lt"/>
                <a:cs typeface="+mn-lt"/>
              </a:rPr>
              <a:t>по</a:t>
            </a:r>
            <a:r>
              <a:rPr lang="en-US" dirty="0">
                <a:latin typeface="Times New Roman"/>
                <a:ea typeface="+mn-lt"/>
                <a:cs typeface="+mn-lt"/>
              </a:rPr>
              <a:t> </a:t>
            </a:r>
            <a:r>
              <a:rPr lang="en-US" dirty="0" err="1">
                <a:latin typeface="Times New Roman"/>
                <a:ea typeface="+mn-lt"/>
                <a:cs typeface="+mn-lt"/>
              </a:rPr>
              <a:t>которому</a:t>
            </a:r>
            <a:r>
              <a:rPr lang="en-US" dirty="0">
                <a:latin typeface="Times New Roman"/>
                <a:ea typeface="+mn-lt"/>
                <a:cs typeface="+mn-lt"/>
              </a:rPr>
              <a:t> </a:t>
            </a:r>
            <a:r>
              <a:rPr lang="en-US" dirty="0" err="1">
                <a:latin typeface="Times New Roman"/>
                <a:ea typeface="+mn-lt"/>
                <a:cs typeface="+mn-lt"/>
              </a:rPr>
              <a:t>работа</a:t>
            </a:r>
            <a:r>
              <a:rPr lang="en-US" dirty="0">
                <a:latin typeface="Times New Roman"/>
                <a:ea typeface="+mn-lt"/>
                <a:cs typeface="+mn-lt"/>
              </a:rPr>
              <a:t> </a:t>
            </a:r>
            <a:r>
              <a:rPr lang="en-US" dirty="0" err="1">
                <a:latin typeface="Times New Roman"/>
                <a:ea typeface="+mn-lt"/>
                <a:cs typeface="+mn-lt"/>
              </a:rPr>
              <a:t>медиков</a:t>
            </a:r>
            <a:r>
              <a:rPr lang="en-US" dirty="0">
                <a:latin typeface="Times New Roman"/>
                <a:ea typeface="+mn-lt"/>
                <a:cs typeface="+mn-lt"/>
              </a:rPr>
              <a:t> </a:t>
            </a:r>
            <a:r>
              <a:rPr lang="en-US" dirty="0" err="1">
                <a:latin typeface="Times New Roman"/>
                <a:ea typeface="+mn-lt"/>
                <a:cs typeface="+mn-lt"/>
              </a:rPr>
              <a:t>приравнивалась</a:t>
            </a:r>
            <a:r>
              <a:rPr lang="en-US" dirty="0">
                <a:latin typeface="Times New Roman"/>
                <a:ea typeface="+mn-lt"/>
                <a:cs typeface="+mn-lt"/>
              </a:rPr>
              <a:t> с </a:t>
            </a:r>
            <a:r>
              <a:rPr lang="en-US" dirty="0" err="1">
                <a:latin typeface="Times New Roman"/>
                <a:ea typeface="+mn-lt"/>
                <a:cs typeface="+mn-lt"/>
              </a:rPr>
              <a:t>подвигу</a:t>
            </a:r>
            <a:r>
              <a:rPr lang="en-US" dirty="0">
                <a:latin typeface="Times New Roman"/>
                <a:ea typeface="+mn-lt"/>
                <a:cs typeface="+mn-lt"/>
              </a:rPr>
              <a:t> </a:t>
            </a:r>
            <a:r>
              <a:rPr lang="en-US" dirty="0" err="1">
                <a:latin typeface="Times New Roman"/>
                <a:ea typeface="+mn-lt"/>
                <a:cs typeface="+mn-lt"/>
              </a:rPr>
              <a:t>солдат</a:t>
            </a:r>
            <a:r>
              <a:rPr lang="en-US" dirty="0">
                <a:latin typeface="Times New Roman"/>
                <a:ea typeface="+mn-lt"/>
                <a:cs typeface="+mn-lt"/>
              </a:rPr>
              <a:t>. </a:t>
            </a:r>
            <a:r>
              <a:rPr lang="en-US" dirty="0" err="1">
                <a:latin typeface="Times New Roman"/>
                <a:ea typeface="+mn-lt"/>
                <a:cs typeface="+mn-lt"/>
              </a:rPr>
              <a:t>Поэтому</a:t>
            </a:r>
            <a:r>
              <a:rPr lang="en-US" dirty="0">
                <a:latin typeface="Times New Roman"/>
                <a:ea typeface="+mn-lt"/>
                <a:cs typeface="+mn-lt"/>
              </a:rPr>
              <a:t> </a:t>
            </a:r>
            <a:r>
              <a:rPr lang="en-US" dirty="0" err="1">
                <a:latin typeface="Times New Roman"/>
                <a:ea typeface="+mn-lt"/>
                <a:cs typeface="+mn-lt"/>
              </a:rPr>
              <a:t>медиков</a:t>
            </a:r>
            <a:r>
              <a:rPr lang="en-US" dirty="0">
                <a:latin typeface="Times New Roman"/>
                <a:ea typeface="+mn-lt"/>
                <a:cs typeface="+mn-lt"/>
              </a:rPr>
              <a:t> </a:t>
            </a:r>
            <a:r>
              <a:rPr lang="en-US" dirty="0" err="1">
                <a:latin typeface="Times New Roman"/>
                <a:ea typeface="+mn-lt"/>
                <a:cs typeface="+mn-lt"/>
              </a:rPr>
              <a:t>награждали</a:t>
            </a:r>
            <a:r>
              <a:rPr lang="en-US" dirty="0">
                <a:latin typeface="Times New Roman"/>
                <a:ea typeface="+mn-lt"/>
                <a:cs typeface="+mn-lt"/>
              </a:rPr>
              <a:t> </a:t>
            </a:r>
            <a:r>
              <a:rPr lang="en-US" dirty="0" err="1">
                <a:latin typeface="Times New Roman"/>
                <a:ea typeface="+mn-lt"/>
                <a:cs typeface="+mn-lt"/>
              </a:rPr>
              <a:t>орденами</a:t>
            </a:r>
            <a:r>
              <a:rPr lang="en-US" dirty="0">
                <a:latin typeface="Times New Roman"/>
                <a:ea typeface="+mn-lt"/>
                <a:cs typeface="+mn-lt"/>
              </a:rPr>
              <a:t> </a:t>
            </a:r>
            <a:r>
              <a:rPr lang="en-US" dirty="0" err="1">
                <a:latin typeface="Times New Roman"/>
                <a:ea typeface="+mn-lt"/>
                <a:cs typeface="+mn-lt"/>
              </a:rPr>
              <a:t>за</a:t>
            </a:r>
            <a:r>
              <a:rPr lang="en-US" dirty="0">
                <a:latin typeface="Times New Roman"/>
                <a:ea typeface="+mn-lt"/>
                <a:cs typeface="+mn-lt"/>
              </a:rPr>
              <a:t> </a:t>
            </a:r>
            <a:r>
              <a:rPr lang="en-US" dirty="0" err="1">
                <a:latin typeface="Times New Roman"/>
                <a:ea typeface="+mn-lt"/>
                <a:cs typeface="+mn-lt"/>
              </a:rPr>
              <a:t>вынос</a:t>
            </a:r>
            <a:r>
              <a:rPr lang="en-US" dirty="0">
                <a:latin typeface="Times New Roman"/>
                <a:ea typeface="+mn-lt"/>
                <a:cs typeface="+mn-lt"/>
              </a:rPr>
              <a:t> </a:t>
            </a:r>
            <a:r>
              <a:rPr lang="en-US" dirty="0" err="1">
                <a:latin typeface="Times New Roman"/>
                <a:ea typeface="+mn-lt"/>
                <a:cs typeface="+mn-lt"/>
              </a:rPr>
              <a:t>раненых</a:t>
            </a:r>
            <a:r>
              <a:rPr lang="en-US" dirty="0">
                <a:latin typeface="Times New Roman"/>
                <a:ea typeface="+mn-lt"/>
                <a:cs typeface="+mn-lt"/>
              </a:rPr>
              <a:t> с </a:t>
            </a:r>
            <a:r>
              <a:rPr lang="en-US" dirty="0" err="1">
                <a:latin typeface="Times New Roman"/>
                <a:ea typeface="+mn-lt"/>
                <a:cs typeface="+mn-lt"/>
              </a:rPr>
              <a:t>поля</a:t>
            </a:r>
            <a:r>
              <a:rPr lang="en-US" dirty="0">
                <a:latin typeface="Times New Roman"/>
                <a:ea typeface="+mn-lt"/>
                <a:cs typeface="+mn-lt"/>
              </a:rPr>
              <a:t> </a:t>
            </a:r>
            <a:r>
              <a:rPr lang="en-US" dirty="0" err="1">
                <a:latin typeface="Times New Roman"/>
                <a:ea typeface="+mn-lt"/>
                <a:cs typeface="+mn-lt"/>
              </a:rPr>
              <a:t>боя</a:t>
            </a:r>
            <a:r>
              <a:rPr lang="en-US" dirty="0">
                <a:latin typeface="Times New Roman"/>
                <a:ea typeface="+mn-lt"/>
                <a:cs typeface="+mn-lt"/>
              </a:rPr>
              <a:t>.</a:t>
            </a:r>
            <a:endParaRPr lang="en-US">
              <a:latin typeface="Times New Roman"/>
              <a:cs typeface="Times New Roman"/>
            </a:endParaRPr>
          </a:p>
        </p:txBody>
      </p:sp>
      <p:pic>
        <p:nvPicPr>
          <p:cNvPr id="8" name="Рисунок 8" descr="Изображение выглядит как текст&#10;&#10;Автоматически созданное описание">
            <a:extLst>
              <a:ext uri="{FF2B5EF4-FFF2-40B4-BE49-F238E27FC236}">
                <a16:creationId xmlns:a16="http://schemas.microsoft.com/office/drawing/2014/main" id="{9D4BF0FC-871A-6E93-D739-B76CD54ACA35}"/>
              </a:ext>
            </a:extLst>
          </p:cNvPr>
          <p:cNvPicPr>
            <a:picLocks noChangeAspect="1"/>
          </p:cNvPicPr>
          <p:nvPr/>
        </p:nvPicPr>
        <p:blipFill>
          <a:blip r:embed="rId2"/>
          <a:stretch>
            <a:fillRect/>
          </a:stretch>
        </p:blipFill>
        <p:spPr>
          <a:xfrm>
            <a:off x="123645" y="2621389"/>
            <a:ext cx="5388635" cy="2937937"/>
          </a:xfrm>
          <a:prstGeom prst="rect">
            <a:avLst/>
          </a:prstGeom>
        </p:spPr>
      </p:pic>
      <p:pic>
        <p:nvPicPr>
          <p:cNvPr id="9" name="Рисунок 9" descr="Изображение выглядит как текст&#10;&#10;Автоматически созданное описание">
            <a:extLst>
              <a:ext uri="{FF2B5EF4-FFF2-40B4-BE49-F238E27FC236}">
                <a16:creationId xmlns:a16="http://schemas.microsoft.com/office/drawing/2014/main" id="{47848499-DD07-6FD8-E793-315D0856254E}"/>
              </a:ext>
            </a:extLst>
          </p:cNvPr>
          <p:cNvPicPr>
            <a:picLocks noChangeAspect="1"/>
          </p:cNvPicPr>
          <p:nvPr/>
        </p:nvPicPr>
        <p:blipFill>
          <a:blip r:embed="rId3"/>
          <a:stretch>
            <a:fillRect/>
          </a:stretch>
        </p:blipFill>
        <p:spPr>
          <a:xfrm>
            <a:off x="5788324" y="3554686"/>
            <a:ext cx="6121878" cy="2839760"/>
          </a:xfrm>
          <a:prstGeom prst="rect">
            <a:avLst/>
          </a:prstGeom>
        </p:spPr>
      </p:pic>
    </p:spTree>
    <p:extLst>
      <p:ext uri="{BB962C8B-B14F-4D97-AF65-F5344CB8AC3E}">
        <p14:creationId xmlns:p14="http://schemas.microsoft.com/office/powerpoint/2010/main" val="2655389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D6EEEB-1842-103C-DB51-B3B0260A113F}"/>
              </a:ext>
            </a:extLst>
          </p:cNvPr>
          <p:cNvSpPr>
            <a:spLocks noGrp="1"/>
          </p:cNvSpPr>
          <p:nvPr>
            <p:ph type="title"/>
          </p:nvPr>
        </p:nvSpPr>
        <p:spPr>
          <a:xfrm>
            <a:off x="1099868" y="130835"/>
            <a:ext cx="9906000" cy="1382156"/>
          </a:xfrm>
        </p:spPr>
        <p:txBody>
          <a:bodyPr/>
          <a:lstStyle/>
          <a:p>
            <a:r>
              <a:rPr lang="ru-RU" dirty="0"/>
              <a:t>Зинаида </a:t>
            </a:r>
            <a:r>
              <a:rPr lang="ru-RU" dirty="0" err="1"/>
              <a:t>ивановна</a:t>
            </a:r>
            <a:r>
              <a:rPr lang="ru-RU" dirty="0"/>
              <a:t> </a:t>
            </a:r>
            <a:r>
              <a:rPr lang="ru-RU" dirty="0" err="1"/>
              <a:t>маресева</a:t>
            </a:r>
          </a:p>
        </p:txBody>
      </p:sp>
      <p:sp>
        <p:nvSpPr>
          <p:cNvPr id="3" name="TextBox 2">
            <a:extLst>
              <a:ext uri="{FF2B5EF4-FFF2-40B4-BE49-F238E27FC236}">
                <a16:creationId xmlns:a16="http://schemas.microsoft.com/office/drawing/2014/main" id="{5824DE51-8946-C209-8EDC-BE5D8F5EBE63}"/>
              </a:ext>
            </a:extLst>
          </p:cNvPr>
          <p:cNvSpPr txBox="1"/>
          <p:nvPr/>
        </p:nvSpPr>
        <p:spPr>
          <a:xfrm>
            <a:off x="109269" y="1518250"/>
            <a:ext cx="7689010"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err="1">
                <a:latin typeface="Times New Roman"/>
                <a:cs typeface="Times New Roman"/>
              </a:rPr>
              <a:t>Зинаида</a:t>
            </a:r>
            <a:r>
              <a:rPr lang="en-US" sz="2000" dirty="0">
                <a:latin typeface="Times New Roman"/>
                <a:cs typeface="Times New Roman"/>
              </a:rPr>
              <a:t> </a:t>
            </a:r>
            <a:r>
              <a:rPr lang="en-US" sz="2000" dirty="0" err="1">
                <a:latin typeface="Times New Roman"/>
                <a:cs typeface="Times New Roman"/>
              </a:rPr>
              <a:t>Ивановна</a:t>
            </a:r>
            <a:r>
              <a:rPr lang="en-US" sz="2000" dirty="0">
                <a:latin typeface="Times New Roman"/>
                <a:cs typeface="Times New Roman"/>
              </a:rPr>
              <a:t> </a:t>
            </a:r>
            <a:r>
              <a:rPr lang="en-US" sz="2000" dirty="0" err="1">
                <a:latin typeface="Times New Roman"/>
                <a:cs typeface="Times New Roman"/>
              </a:rPr>
              <a:t>также</a:t>
            </a:r>
            <a:r>
              <a:rPr lang="en-US" sz="2000" dirty="0">
                <a:latin typeface="Times New Roman"/>
                <a:cs typeface="Times New Roman"/>
              </a:rPr>
              <a:t> </a:t>
            </a:r>
            <a:r>
              <a:rPr lang="en-US" sz="2000" dirty="0" err="1">
                <a:latin typeface="Times New Roman"/>
                <a:cs typeface="Times New Roman"/>
              </a:rPr>
              <a:t>получила</a:t>
            </a:r>
            <a:r>
              <a:rPr lang="en-US" sz="2000" dirty="0">
                <a:latin typeface="Times New Roman"/>
                <a:cs typeface="Times New Roman"/>
              </a:rPr>
              <a:t> </a:t>
            </a:r>
            <a:r>
              <a:rPr lang="en-US" sz="2000" dirty="0" err="1">
                <a:latin typeface="Times New Roman"/>
                <a:cs typeface="Times New Roman"/>
              </a:rPr>
              <a:t>за</a:t>
            </a:r>
            <a:r>
              <a:rPr lang="en-US" sz="2000" dirty="0">
                <a:latin typeface="Times New Roman"/>
                <a:cs typeface="Times New Roman"/>
              </a:rPr>
              <a:t> </a:t>
            </a:r>
            <a:r>
              <a:rPr lang="en-US" sz="2000" dirty="0" err="1">
                <a:latin typeface="Times New Roman"/>
                <a:cs typeface="Times New Roman"/>
              </a:rPr>
              <a:t>свою</a:t>
            </a:r>
            <a:r>
              <a:rPr lang="en-US" sz="2000" dirty="0">
                <a:latin typeface="Times New Roman"/>
                <a:cs typeface="Times New Roman"/>
              </a:rPr>
              <a:t> </a:t>
            </a:r>
            <a:r>
              <a:rPr lang="en-US" sz="2000" dirty="0" err="1">
                <a:latin typeface="Times New Roman"/>
                <a:cs typeface="Times New Roman"/>
              </a:rPr>
              <a:t>доблесть</a:t>
            </a:r>
            <a:r>
              <a:rPr lang="en-US" sz="2000" dirty="0">
                <a:latin typeface="Times New Roman"/>
                <a:cs typeface="Times New Roman"/>
              </a:rPr>
              <a:t> </a:t>
            </a:r>
            <a:r>
              <a:rPr lang="en-US" sz="2000" dirty="0" err="1">
                <a:latin typeface="Times New Roman"/>
                <a:cs typeface="Times New Roman"/>
              </a:rPr>
              <a:t>звание</a:t>
            </a:r>
            <a:r>
              <a:rPr lang="en-US" sz="2000" dirty="0">
                <a:latin typeface="Times New Roman"/>
                <a:cs typeface="Times New Roman"/>
              </a:rPr>
              <a:t> </a:t>
            </a:r>
            <a:r>
              <a:rPr lang="en-US" sz="2000" dirty="0" err="1">
                <a:latin typeface="Times New Roman"/>
                <a:cs typeface="Times New Roman"/>
              </a:rPr>
              <a:t>Героя</a:t>
            </a:r>
            <a:r>
              <a:rPr lang="en-US" sz="2000" dirty="0">
                <a:latin typeface="Times New Roman"/>
                <a:cs typeface="Times New Roman"/>
              </a:rPr>
              <a:t> </a:t>
            </a:r>
            <a:r>
              <a:rPr lang="en-US" sz="2000" dirty="0" err="1">
                <a:latin typeface="Times New Roman"/>
                <a:cs typeface="Times New Roman"/>
              </a:rPr>
              <a:t>Советского</a:t>
            </a:r>
            <a:r>
              <a:rPr lang="en-US" sz="2000" dirty="0">
                <a:latin typeface="Times New Roman"/>
                <a:cs typeface="Times New Roman"/>
              </a:rPr>
              <a:t> </a:t>
            </a:r>
            <a:r>
              <a:rPr lang="en-US" sz="2000" dirty="0" err="1">
                <a:latin typeface="Times New Roman"/>
                <a:cs typeface="Times New Roman"/>
              </a:rPr>
              <a:t>Союза</a:t>
            </a:r>
            <a:r>
              <a:rPr lang="en-US" sz="2000" dirty="0">
                <a:latin typeface="Times New Roman"/>
                <a:cs typeface="Times New Roman"/>
              </a:rPr>
              <a:t>. В </a:t>
            </a:r>
            <a:r>
              <a:rPr lang="en-US" sz="2000" dirty="0" err="1">
                <a:latin typeface="Times New Roman"/>
                <a:cs typeface="Times New Roman"/>
              </a:rPr>
              <a:t>начале</a:t>
            </a:r>
            <a:r>
              <a:rPr lang="en-US" sz="2000" dirty="0">
                <a:latin typeface="Times New Roman"/>
                <a:cs typeface="Times New Roman"/>
              </a:rPr>
              <a:t> ВОВ </a:t>
            </a:r>
            <a:r>
              <a:rPr lang="en-US" sz="2000" dirty="0" err="1">
                <a:latin typeface="Times New Roman"/>
                <a:cs typeface="Times New Roman"/>
              </a:rPr>
              <a:t>девушка</a:t>
            </a:r>
            <a:r>
              <a:rPr lang="en-US" sz="2000" dirty="0">
                <a:latin typeface="Times New Roman"/>
                <a:cs typeface="Times New Roman"/>
              </a:rPr>
              <a:t> </a:t>
            </a:r>
            <a:r>
              <a:rPr lang="en-US" sz="2000" dirty="0" err="1">
                <a:latin typeface="Times New Roman"/>
                <a:cs typeface="Times New Roman"/>
              </a:rPr>
              <a:t>окончила</a:t>
            </a:r>
            <a:r>
              <a:rPr lang="en-US" sz="2000" dirty="0">
                <a:latin typeface="Times New Roman"/>
                <a:cs typeface="Times New Roman"/>
              </a:rPr>
              <a:t> </a:t>
            </a:r>
            <a:r>
              <a:rPr lang="en-US" sz="2000" dirty="0" err="1">
                <a:latin typeface="Times New Roman"/>
                <a:cs typeface="Times New Roman"/>
              </a:rPr>
              <a:t>краткосрочные</a:t>
            </a:r>
            <a:r>
              <a:rPr lang="en-US" sz="2000" dirty="0">
                <a:latin typeface="Times New Roman"/>
                <a:cs typeface="Times New Roman"/>
              </a:rPr>
              <a:t> </a:t>
            </a:r>
            <a:r>
              <a:rPr lang="en-US" sz="2000" dirty="0" err="1">
                <a:latin typeface="Times New Roman"/>
                <a:cs typeface="Times New Roman"/>
              </a:rPr>
              <a:t>курсы</a:t>
            </a:r>
            <a:r>
              <a:rPr lang="en-US" sz="2000" dirty="0">
                <a:latin typeface="Times New Roman"/>
                <a:cs typeface="Times New Roman"/>
              </a:rPr>
              <a:t> </a:t>
            </a:r>
            <a:r>
              <a:rPr lang="en-US" sz="2000" dirty="0" err="1">
                <a:latin typeface="Times New Roman"/>
                <a:cs typeface="Times New Roman"/>
              </a:rPr>
              <a:t>медсестер</a:t>
            </a:r>
            <a:r>
              <a:rPr lang="en-US" sz="2000" dirty="0">
                <a:latin typeface="Times New Roman"/>
                <a:cs typeface="Times New Roman"/>
              </a:rPr>
              <a:t> и в </a:t>
            </a:r>
            <a:r>
              <a:rPr lang="en-US" sz="2000" dirty="0" err="1">
                <a:latin typeface="Times New Roman"/>
                <a:cs typeface="Times New Roman"/>
              </a:rPr>
              <a:t>ноябре</a:t>
            </a:r>
            <a:r>
              <a:rPr lang="en-US" sz="2000" dirty="0">
                <a:latin typeface="Times New Roman"/>
                <a:cs typeface="Times New Roman"/>
              </a:rPr>
              <a:t> 1942 </a:t>
            </a:r>
            <a:r>
              <a:rPr lang="en-US" sz="2000" dirty="0" err="1">
                <a:latin typeface="Times New Roman"/>
                <a:cs typeface="Times New Roman"/>
              </a:rPr>
              <a:t>года</a:t>
            </a:r>
            <a:r>
              <a:rPr lang="en-US" sz="2000" dirty="0">
                <a:latin typeface="Times New Roman"/>
                <a:cs typeface="Times New Roman"/>
              </a:rPr>
              <a:t> </a:t>
            </a:r>
            <a:r>
              <a:rPr lang="en-US" sz="2000" dirty="0" err="1">
                <a:latin typeface="Times New Roman"/>
                <a:cs typeface="Times New Roman"/>
              </a:rPr>
              <a:t>ушла</a:t>
            </a:r>
            <a:r>
              <a:rPr lang="en-US" sz="2000" dirty="0">
                <a:latin typeface="Times New Roman"/>
                <a:cs typeface="Times New Roman"/>
              </a:rPr>
              <a:t> </a:t>
            </a:r>
            <a:r>
              <a:rPr lang="en-US" sz="2000" dirty="0" err="1">
                <a:latin typeface="Times New Roman"/>
                <a:cs typeface="Times New Roman"/>
              </a:rPr>
              <a:t>добровольцем</a:t>
            </a:r>
            <a:r>
              <a:rPr lang="en-US" sz="2000" dirty="0">
                <a:latin typeface="Times New Roman"/>
                <a:cs typeface="Times New Roman"/>
              </a:rPr>
              <a:t> </a:t>
            </a:r>
            <a:r>
              <a:rPr lang="en-US" sz="2000" dirty="0" err="1">
                <a:latin typeface="Times New Roman"/>
                <a:cs typeface="Times New Roman"/>
              </a:rPr>
              <a:t>на</a:t>
            </a:r>
            <a:r>
              <a:rPr lang="en-US" sz="2000" dirty="0">
                <a:latin typeface="Times New Roman"/>
                <a:cs typeface="Times New Roman"/>
              </a:rPr>
              <a:t> </a:t>
            </a:r>
            <a:r>
              <a:rPr lang="en-US" sz="2000" dirty="0" err="1">
                <a:latin typeface="Times New Roman"/>
                <a:cs typeface="Times New Roman"/>
              </a:rPr>
              <a:t>фронт</a:t>
            </a:r>
            <a:r>
              <a:rPr lang="en-US" sz="2000" dirty="0">
                <a:latin typeface="Times New Roman"/>
                <a:cs typeface="Times New Roman"/>
              </a:rPr>
              <a:t>. </a:t>
            </a:r>
            <a:r>
              <a:rPr lang="en-US" sz="2000" dirty="0" err="1">
                <a:latin typeface="Times New Roman"/>
                <a:cs typeface="Times New Roman"/>
              </a:rPr>
              <a:t>На</a:t>
            </a:r>
            <a:r>
              <a:rPr lang="en-US" sz="2000" dirty="0">
                <a:latin typeface="Times New Roman"/>
                <a:cs typeface="Times New Roman"/>
              </a:rPr>
              <a:t> </a:t>
            </a:r>
            <a:r>
              <a:rPr lang="en-US" sz="2000" dirty="0" err="1">
                <a:latin typeface="Times New Roman"/>
                <a:cs typeface="Times New Roman"/>
              </a:rPr>
              <a:t>тот</a:t>
            </a:r>
            <a:r>
              <a:rPr lang="en-US" sz="2000" dirty="0">
                <a:latin typeface="Times New Roman"/>
                <a:cs typeface="Times New Roman"/>
              </a:rPr>
              <a:t> </a:t>
            </a:r>
            <a:r>
              <a:rPr lang="en-US" sz="2000" dirty="0" err="1">
                <a:latin typeface="Times New Roman"/>
                <a:cs typeface="Times New Roman"/>
              </a:rPr>
              <a:t>момент</a:t>
            </a:r>
            <a:r>
              <a:rPr lang="en-US" sz="2000" dirty="0">
                <a:latin typeface="Times New Roman"/>
                <a:cs typeface="Times New Roman"/>
              </a:rPr>
              <a:t> </a:t>
            </a:r>
            <a:r>
              <a:rPr lang="en-US" sz="2000" dirty="0" err="1">
                <a:latin typeface="Times New Roman"/>
                <a:cs typeface="Times New Roman"/>
              </a:rPr>
              <a:t>ей</a:t>
            </a:r>
            <a:r>
              <a:rPr lang="en-US" sz="2000" dirty="0">
                <a:latin typeface="Times New Roman"/>
                <a:cs typeface="Times New Roman"/>
              </a:rPr>
              <a:t> </a:t>
            </a:r>
            <a:r>
              <a:rPr lang="en-US" sz="2000" dirty="0" err="1">
                <a:latin typeface="Times New Roman"/>
                <a:cs typeface="Times New Roman"/>
              </a:rPr>
              <a:t>было</a:t>
            </a:r>
            <a:r>
              <a:rPr lang="en-US" sz="2000" dirty="0">
                <a:latin typeface="Times New Roman"/>
                <a:cs typeface="Times New Roman"/>
              </a:rPr>
              <a:t> 20 </a:t>
            </a:r>
            <a:r>
              <a:rPr lang="en-US" sz="2000" dirty="0" err="1">
                <a:latin typeface="Times New Roman"/>
                <a:cs typeface="Times New Roman"/>
              </a:rPr>
              <a:t>лет</a:t>
            </a:r>
            <a:r>
              <a:rPr lang="en-US" sz="2000" dirty="0">
                <a:latin typeface="Times New Roman"/>
                <a:cs typeface="Times New Roman"/>
              </a:rPr>
              <a:t>. </a:t>
            </a:r>
            <a:r>
              <a:rPr lang="en-US" sz="2000" dirty="0" err="1">
                <a:latin typeface="Times New Roman"/>
                <a:cs typeface="Times New Roman"/>
              </a:rPr>
              <a:t>Принимала</a:t>
            </a:r>
            <a:r>
              <a:rPr lang="en-US" sz="2000" dirty="0">
                <a:latin typeface="Times New Roman"/>
                <a:cs typeface="Times New Roman"/>
              </a:rPr>
              <a:t> </a:t>
            </a:r>
            <a:r>
              <a:rPr lang="en-US" sz="2000" dirty="0" err="1">
                <a:latin typeface="Times New Roman"/>
                <a:cs typeface="Times New Roman"/>
              </a:rPr>
              <a:t>участие</a:t>
            </a:r>
            <a:r>
              <a:rPr lang="en-US" sz="2000" dirty="0">
                <a:latin typeface="Times New Roman"/>
                <a:cs typeface="Times New Roman"/>
              </a:rPr>
              <a:t> в </a:t>
            </a:r>
            <a:r>
              <a:rPr lang="en-US" sz="2000" dirty="0" err="1">
                <a:latin typeface="Times New Roman"/>
                <a:cs typeface="Times New Roman"/>
              </a:rPr>
              <a:t>боях</a:t>
            </a:r>
            <a:r>
              <a:rPr lang="en-US" sz="2000" dirty="0">
                <a:latin typeface="Times New Roman"/>
                <a:cs typeface="Times New Roman"/>
              </a:rPr>
              <a:t> </a:t>
            </a:r>
            <a:r>
              <a:rPr lang="en-US" sz="2000" dirty="0" err="1">
                <a:latin typeface="Times New Roman"/>
                <a:cs typeface="Times New Roman"/>
              </a:rPr>
              <a:t>Сталинградского</a:t>
            </a:r>
            <a:r>
              <a:rPr lang="en-US" sz="2000" dirty="0">
                <a:latin typeface="Times New Roman"/>
                <a:cs typeface="Times New Roman"/>
              </a:rPr>
              <a:t>, </a:t>
            </a:r>
            <a:r>
              <a:rPr lang="en-US" sz="2000" dirty="0" err="1">
                <a:latin typeface="Times New Roman"/>
                <a:cs typeface="Times New Roman"/>
              </a:rPr>
              <a:t>Воронежского</a:t>
            </a:r>
            <a:r>
              <a:rPr lang="en-US" sz="2000" dirty="0">
                <a:latin typeface="Times New Roman"/>
                <a:cs typeface="Times New Roman"/>
              </a:rPr>
              <a:t> и </a:t>
            </a:r>
            <a:r>
              <a:rPr lang="en-US" sz="2000" dirty="0" err="1">
                <a:latin typeface="Times New Roman"/>
                <a:cs typeface="Times New Roman"/>
              </a:rPr>
              <a:t>Степного</a:t>
            </a:r>
            <a:r>
              <a:rPr lang="en-US" sz="2000" dirty="0">
                <a:latin typeface="Times New Roman"/>
                <a:cs typeface="Times New Roman"/>
              </a:rPr>
              <a:t> </a:t>
            </a:r>
            <a:r>
              <a:rPr lang="en-US" sz="2000" dirty="0" err="1">
                <a:latin typeface="Times New Roman"/>
                <a:cs typeface="Times New Roman"/>
              </a:rPr>
              <a:t>фронтов</a:t>
            </a:r>
            <a:r>
              <a:rPr lang="en-US" sz="2000" dirty="0">
                <a:latin typeface="Times New Roman"/>
                <a:cs typeface="Times New Roman"/>
              </a:rPr>
              <a:t>. </a:t>
            </a:r>
            <a:r>
              <a:rPr lang="en-US" sz="2000" dirty="0" err="1">
                <a:latin typeface="Times New Roman"/>
                <a:cs typeface="Times New Roman"/>
              </a:rPr>
              <a:t>Девушка</a:t>
            </a:r>
            <a:r>
              <a:rPr lang="en-US" sz="2000" dirty="0">
                <a:latin typeface="Times New Roman"/>
                <a:cs typeface="Times New Roman"/>
              </a:rPr>
              <a:t> </a:t>
            </a:r>
            <a:r>
              <a:rPr lang="en-US" sz="2000" dirty="0" err="1">
                <a:latin typeface="Times New Roman"/>
                <a:cs typeface="Times New Roman"/>
              </a:rPr>
              <a:t>активно</a:t>
            </a:r>
            <a:r>
              <a:rPr lang="en-US" sz="2000" dirty="0">
                <a:latin typeface="Times New Roman"/>
                <a:cs typeface="Times New Roman"/>
              </a:rPr>
              <a:t> </a:t>
            </a:r>
            <a:r>
              <a:rPr lang="en-US" sz="2000" dirty="0" err="1">
                <a:latin typeface="Times New Roman"/>
                <a:cs typeface="Times New Roman"/>
              </a:rPr>
              <a:t>спасала</a:t>
            </a:r>
            <a:r>
              <a:rPr lang="en-US" sz="2000" dirty="0">
                <a:latin typeface="Times New Roman"/>
                <a:cs typeface="Times New Roman"/>
              </a:rPr>
              <a:t> </a:t>
            </a:r>
            <a:r>
              <a:rPr lang="en-US" sz="2000" dirty="0" err="1">
                <a:latin typeface="Times New Roman"/>
                <a:cs typeface="Times New Roman"/>
              </a:rPr>
              <a:t>раненых</a:t>
            </a:r>
            <a:r>
              <a:rPr lang="en-US" sz="2000" dirty="0">
                <a:latin typeface="Times New Roman"/>
                <a:cs typeface="Times New Roman"/>
              </a:rPr>
              <a:t>, </a:t>
            </a:r>
            <a:r>
              <a:rPr lang="en-US" sz="2000" dirty="0" err="1">
                <a:latin typeface="Times New Roman"/>
                <a:cs typeface="Times New Roman"/>
              </a:rPr>
              <a:t>вытаскивая</a:t>
            </a:r>
            <a:r>
              <a:rPr lang="en-US" sz="2000" dirty="0">
                <a:latin typeface="Times New Roman"/>
                <a:cs typeface="Times New Roman"/>
              </a:rPr>
              <a:t> </a:t>
            </a:r>
            <a:r>
              <a:rPr lang="en-US" sz="2000" dirty="0" err="1">
                <a:latin typeface="Times New Roman"/>
                <a:cs typeface="Times New Roman"/>
              </a:rPr>
              <a:t>их</a:t>
            </a:r>
            <a:r>
              <a:rPr lang="en-US" sz="2000" dirty="0">
                <a:latin typeface="Times New Roman"/>
                <a:cs typeface="Times New Roman"/>
              </a:rPr>
              <a:t> с </a:t>
            </a:r>
            <a:r>
              <a:rPr lang="en-US" sz="2000" dirty="0" err="1">
                <a:latin typeface="Times New Roman"/>
                <a:cs typeface="Times New Roman"/>
              </a:rPr>
              <a:t>поля</a:t>
            </a:r>
            <a:r>
              <a:rPr lang="en-US" sz="2000" dirty="0">
                <a:latin typeface="Times New Roman"/>
                <a:cs typeface="Times New Roman"/>
              </a:rPr>
              <a:t> </a:t>
            </a:r>
            <a:r>
              <a:rPr lang="en-US" sz="2000" dirty="0" err="1">
                <a:latin typeface="Times New Roman"/>
                <a:cs typeface="Times New Roman"/>
              </a:rPr>
              <a:t>боя</a:t>
            </a:r>
            <a:r>
              <a:rPr lang="en-US" sz="2000" dirty="0">
                <a:latin typeface="Times New Roman"/>
                <a:cs typeface="Times New Roman"/>
              </a:rPr>
              <a:t> и </a:t>
            </a:r>
            <a:r>
              <a:rPr lang="en-US" sz="2000" dirty="0" err="1">
                <a:latin typeface="Times New Roman"/>
                <a:cs typeface="Times New Roman"/>
              </a:rPr>
              <a:t>переправляя</a:t>
            </a:r>
            <a:r>
              <a:rPr lang="en-US" sz="2000" dirty="0">
                <a:latin typeface="Times New Roman"/>
                <a:cs typeface="Times New Roman"/>
              </a:rPr>
              <a:t> в </a:t>
            </a:r>
            <a:r>
              <a:rPr lang="en-US" sz="2000" dirty="0" err="1">
                <a:latin typeface="Times New Roman"/>
                <a:cs typeface="Times New Roman"/>
              </a:rPr>
              <a:t>больницы</a:t>
            </a:r>
            <a:r>
              <a:rPr lang="en-US" sz="2000" dirty="0">
                <a:latin typeface="Times New Roman"/>
                <a:cs typeface="Times New Roman"/>
              </a:rPr>
              <a:t>. </a:t>
            </a:r>
            <a:r>
              <a:rPr lang="en-US" sz="2000" dirty="0" err="1">
                <a:latin typeface="Times New Roman"/>
                <a:cs typeface="Times New Roman"/>
              </a:rPr>
              <a:t>Только</a:t>
            </a:r>
            <a:r>
              <a:rPr lang="en-US" sz="2000" dirty="0">
                <a:latin typeface="Times New Roman"/>
                <a:cs typeface="Times New Roman"/>
              </a:rPr>
              <a:t> </a:t>
            </a:r>
            <a:r>
              <a:rPr lang="en-US" sz="2000" dirty="0" err="1">
                <a:latin typeface="Times New Roman"/>
                <a:cs typeface="Times New Roman"/>
              </a:rPr>
              <a:t>за</a:t>
            </a:r>
            <a:r>
              <a:rPr lang="en-US" sz="2000" dirty="0">
                <a:latin typeface="Times New Roman"/>
                <a:cs typeface="Times New Roman"/>
              </a:rPr>
              <a:t> </a:t>
            </a:r>
            <a:r>
              <a:rPr lang="en-US" sz="2000" dirty="0" err="1">
                <a:latin typeface="Times New Roman"/>
                <a:cs typeface="Times New Roman"/>
              </a:rPr>
              <a:t>два</a:t>
            </a:r>
            <a:r>
              <a:rPr lang="en-US" sz="2000" dirty="0">
                <a:latin typeface="Times New Roman"/>
                <a:cs typeface="Times New Roman"/>
              </a:rPr>
              <a:t> </a:t>
            </a:r>
            <a:r>
              <a:rPr lang="en-US" sz="2000" dirty="0" err="1">
                <a:latin typeface="Times New Roman"/>
                <a:cs typeface="Times New Roman"/>
              </a:rPr>
              <a:t>дня</a:t>
            </a:r>
            <a:r>
              <a:rPr lang="en-US" sz="2000" dirty="0">
                <a:latin typeface="Times New Roman"/>
                <a:cs typeface="Times New Roman"/>
              </a:rPr>
              <a:t> </a:t>
            </a:r>
            <a:r>
              <a:rPr lang="en-US" sz="2000" dirty="0" err="1">
                <a:latin typeface="Times New Roman"/>
                <a:cs typeface="Times New Roman"/>
              </a:rPr>
              <a:t>боя</a:t>
            </a:r>
            <a:r>
              <a:rPr lang="en-US" sz="2000" dirty="0">
                <a:latin typeface="Times New Roman"/>
                <a:cs typeface="Times New Roman"/>
              </a:rPr>
              <a:t> </a:t>
            </a:r>
            <a:r>
              <a:rPr lang="en-US" sz="2000" dirty="0" err="1">
                <a:latin typeface="Times New Roman"/>
                <a:cs typeface="Times New Roman"/>
              </a:rPr>
              <a:t>во</a:t>
            </a:r>
            <a:r>
              <a:rPr lang="en-US" sz="2000" dirty="0">
                <a:latin typeface="Times New Roman"/>
                <a:cs typeface="Times New Roman"/>
              </a:rPr>
              <a:t> </a:t>
            </a:r>
            <a:r>
              <a:rPr lang="en-US" sz="2000" dirty="0" err="1">
                <a:latin typeface="Times New Roman"/>
                <a:cs typeface="Times New Roman"/>
              </a:rPr>
              <a:t>время</a:t>
            </a:r>
            <a:r>
              <a:rPr lang="en-US" sz="2000" dirty="0">
                <a:latin typeface="Times New Roman"/>
                <a:cs typeface="Times New Roman"/>
              </a:rPr>
              <a:t> </a:t>
            </a:r>
            <a:r>
              <a:rPr lang="en-US" sz="2000" dirty="0" err="1">
                <a:latin typeface="Times New Roman"/>
                <a:cs typeface="Times New Roman"/>
              </a:rPr>
              <a:t>захвата</a:t>
            </a:r>
            <a:r>
              <a:rPr lang="en-US" sz="2000" dirty="0">
                <a:latin typeface="Times New Roman"/>
                <a:cs typeface="Times New Roman"/>
              </a:rPr>
              <a:t> </a:t>
            </a:r>
            <a:r>
              <a:rPr lang="en-US" sz="2000" dirty="0" err="1">
                <a:latin typeface="Times New Roman"/>
                <a:cs typeface="Times New Roman"/>
              </a:rPr>
              <a:t>плацдарма</a:t>
            </a:r>
            <a:r>
              <a:rPr lang="en-US" sz="2000" dirty="0">
                <a:latin typeface="Times New Roman"/>
                <a:cs typeface="Times New Roman"/>
              </a:rPr>
              <a:t> </a:t>
            </a:r>
            <a:r>
              <a:rPr lang="en-US" sz="2000" dirty="0" err="1">
                <a:latin typeface="Times New Roman"/>
                <a:cs typeface="Times New Roman"/>
              </a:rPr>
              <a:t>через</a:t>
            </a:r>
            <a:r>
              <a:rPr lang="en-US" sz="2000" dirty="0">
                <a:latin typeface="Times New Roman"/>
                <a:cs typeface="Times New Roman"/>
              </a:rPr>
              <a:t> </a:t>
            </a:r>
            <a:r>
              <a:rPr lang="en-US" sz="2000" dirty="0" err="1">
                <a:latin typeface="Times New Roman"/>
                <a:cs typeface="Times New Roman"/>
              </a:rPr>
              <a:t>Северный</a:t>
            </a:r>
            <a:r>
              <a:rPr lang="en-US" sz="2000" dirty="0">
                <a:latin typeface="Times New Roman"/>
                <a:cs typeface="Times New Roman"/>
              </a:rPr>
              <a:t> </a:t>
            </a:r>
            <a:r>
              <a:rPr lang="en-US" sz="2000" dirty="0" err="1">
                <a:latin typeface="Times New Roman"/>
                <a:cs typeface="Times New Roman"/>
              </a:rPr>
              <a:t>Донец</a:t>
            </a:r>
            <a:r>
              <a:rPr lang="en-US" sz="2000" dirty="0">
                <a:latin typeface="Times New Roman"/>
                <a:cs typeface="Times New Roman"/>
              </a:rPr>
              <a:t> </a:t>
            </a:r>
            <a:r>
              <a:rPr lang="en-US" sz="2000" dirty="0" err="1">
                <a:latin typeface="Times New Roman"/>
                <a:cs typeface="Times New Roman"/>
              </a:rPr>
              <a:t>она</a:t>
            </a:r>
            <a:r>
              <a:rPr lang="en-US" sz="2000" dirty="0">
                <a:latin typeface="Times New Roman"/>
                <a:cs typeface="Times New Roman"/>
              </a:rPr>
              <a:t> </a:t>
            </a:r>
            <a:r>
              <a:rPr lang="en-US" sz="2000" dirty="0" err="1">
                <a:latin typeface="Times New Roman"/>
                <a:cs typeface="Times New Roman"/>
              </a:rPr>
              <a:t>помогла</a:t>
            </a:r>
            <a:r>
              <a:rPr lang="en-US" sz="2000" dirty="0">
                <a:latin typeface="Times New Roman"/>
                <a:cs typeface="Times New Roman"/>
              </a:rPr>
              <a:t> 64 </a:t>
            </a:r>
            <a:r>
              <a:rPr lang="en-US" sz="2000" dirty="0" err="1">
                <a:latin typeface="Times New Roman"/>
                <a:cs typeface="Times New Roman"/>
              </a:rPr>
              <a:t>раненым</a:t>
            </a:r>
            <a:r>
              <a:rPr lang="en-US" sz="2000" dirty="0">
                <a:latin typeface="Times New Roman"/>
                <a:cs typeface="Times New Roman"/>
              </a:rPr>
              <a:t>, </a:t>
            </a:r>
            <a:r>
              <a:rPr lang="en-US" sz="2000" dirty="0" err="1">
                <a:latin typeface="Times New Roman"/>
                <a:cs typeface="Times New Roman"/>
              </a:rPr>
              <a:t>из</a:t>
            </a:r>
            <a:r>
              <a:rPr lang="en-US" sz="2000" dirty="0">
                <a:latin typeface="Times New Roman"/>
                <a:cs typeface="Times New Roman"/>
              </a:rPr>
              <a:t> </a:t>
            </a:r>
            <a:r>
              <a:rPr lang="en-US" sz="2000" dirty="0" err="1">
                <a:latin typeface="Times New Roman"/>
                <a:cs typeface="Times New Roman"/>
              </a:rPr>
              <a:t>которых</a:t>
            </a:r>
            <a:r>
              <a:rPr lang="en-US" sz="2000" dirty="0">
                <a:latin typeface="Times New Roman"/>
                <a:cs typeface="Times New Roman"/>
              </a:rPr>
              <a:t> 60 </a:t>
            </a:r>
            <a:r>
              <a:rPr lang="en-US" sz="2000" dirty="0" err="1">
                <a:latin typeface="Times New Roman"/>
                <a:cs typeface="Times New Roman"/>
              </a:rPr>
              <a:t>переправила</a:t>
            </a:r>
            <a:r>
              <a:rPr lang="en-US" sz="2000" dirty="0">
                <a:latin typeface="Times New Roman"/>
                <a:cs typeface="Times New Roman"/>
              </a:rPr>
              <a:t> </a:t>
            </a:r>
            <a:r>
              <a:rPr lang="en-US" sz="2000" dirty="0" err="1">
                <a:latin typeface="Times New Roman"/>
                <a:cs typeface="Times New Roman"/>
              </a:rPr>
              <a:t>на</a:t>
            </a:r>
            <a:r>
              <a:rPr lang="en-US" sz="2000" dirty="0">
                <a:latin typeface="Times New Roman"/>
                <a:cs typeface="Times New Roman"/>
              </a:rPr>
              <a:t> </a:t>
            </a:r>
            <a:r>
              <a:rPr lang="en-US" sz="2000" dirty="0" err="1">
                <a:latin typeface="Times New Roman"/>
                <a:cs typeface="Times New Roman"/>
              </a:rPr>
              <a:t>безопасный</a:t>
            </a:r>
            <a:r>
              <a:rPr lang="en-US" sz="2000" dirty="0">
                <a:latin typeface="Times New Roman"/>
                <a:cs typeface="Times New Roman"/>
              </a:rPr>
              <a:t> </a:t>
            </a:r>
            <a:r>
              <a:rPr lang="en-US" sz="2000" dirty="0" err="1">
                <a:latin typeface="Times New Roman"/>
                <a:cs typeface="Times New Roman"/>
              </a:rPr>
              <a:t>берег</a:t>
            </a:r>
            <a:r>
              <a:rPr lang="en-US" sz="2000" dirty="0">
                <a:latin typeface="Times New Roman"/>
                <a:cs typeface="Times New Roman"/>
              </a:rPr>
              <a:t>.</a:t>
            </a:r>
          </a:p>
          <a:p>
            <a:r>
              <a:rPr lang="en-US" sz="2000" dirty="0">
                <a:latin typeface="Times New Roman"/>
                <a:cs typeface="Times New Roman"/>
              </a:rPr>
              <a:t>В </a:t>
            </a:r>
            <a:r>
              <a:rPr lang="en-US" sz="2000" dirty="0" err="1">
                <a:latin typeface="Times New Roman"/>
                <a:cs typeface="Times New Roman"/>
              </a:rPr>
              <a:t>августе</a:t>
            </a:r>
            <a:r>
              <a:rPr lang="en-US" sz="2000" dirty="0">
                <a:latin typeface="Times New Roman"/>
                <a:cs typeface="Times New Roman"/>
              </a:rPr>
              <a:t> 1943 </a:t>
            </a:r>
            <a:r>
              <a:rPr lang="en-US" sz="2000" dirty="0" err="1">
                <a:latin typeface="Times New Roman"/>
                <a:cs typeface="Times New Roman"/>
              </a:rPr>
              <a:t>года</a:t>
            </a:r>
            <a:r>
              <a:rPr lang="en-US" sz="2000" dirty="0">
                <a:latin typeface="Times New Roman"/>
                <a:cs typeface="Times New Roman"/>
              </a:rPr>
              <a:t> </a:t>
            </a:r>
            <a:r>
              <a:rPr lang="en-US" sz="2000" dirty="0" err="1">
                <a:latin typeface="Times New Roman"/>
                <a:cs typeface="Times New Roman"/>
              </a:rPr>
              <a:t>во</a:t>
            </a:r>
            <a:r>
              <a:rPr lang="en-US" sz="2000" dirty="0">
                <a:latin typeface="Times New Roman"/>
                <a:cs typeface="Times New Roman"/>
              </a:rPr>
              <a:t> </a:t>
            </a:r>
            <a:r>
              <a:rPr lang="en-US" sz="2000" dirty="0" err="1">
                <a:latin typeface="Times New Roman"/>
                <a:cs typeface="Times New Roman"/>
              </a:rPr>
              <a:t>время</a:t>
            </a:r>
            <a:r>
              <a:rPr lang="en-US" sz="2000" dirty="0">
                <a:latin typeface="Times New Roman"/>
                <a:cs typeface="Times New Roman"/>
              </a:rPr>
              <a:t> </a:t>
            </a:r>
            <a:r>
              <a:rPr lang="en-US" sz="2000" dirty="0" err="1">
                <a:latin typeface="Times New Roman"/>
                <a:cs typeface="Times New Roman"/>
              </a:rPr>
              <a:t>очередной</a:t>
            </a:r>
            <a:r>
              <a:rPr lang="en-US" sz="2000" dirty="0">
                <a:latin typeface="Times New Roman"/>
                <a:cs typeface="Times New Roman"/>
              </a:rPr>
              <a:t> </a:t>
            </a:r>
            <a:r>
              <a:rPr lang="en-US" sz="2000" dirty="0" err="1">
                <a:latin typeface="Times New Roman"/>
                <a:cs typeface="Times New Roman"/>
              </a:rPr>
              <a:t>переправки</a:t>
            </a:r>
            <a:r>
              <a:rPr lang="en-US" sz="2000" dirty="0">
                <a:latin typeface="Times New Roman"/>
                <a:cs typeface="Times New Roman"/>
              </a:rPr>
              <a:t> </a:t>
            </a:r>
            <a:r>
              <a:rPr lang="en-US" sz="2000" dirty="0" err="1">
                <a:latin typeface="Times New Roman"/>
                <a:cs typeface="Times New Roman"/>
              </a:rPr>
              <a:t>раненого</a:t>
            </a:r>
            <a:r>
              <a:rPr lang="en-US" sz="2000" dirty="0">
                <a:latin typeface="Times New Roman"/>
                <a:cs typeface="Times New Roman"/>
              </a:rPr>
              <a:t> </a:t>
            </a:r>
            <a:r>
              <a:rPr lang="en-US" sz="2000" dirty="0" err="1">
                <a:latin typeface="Times New Roman"/>
                <a:cs typeface="Times New Roman"/>
              </a:rPr>
              <a:t>бойца</a:t>
            </a:r>
            <a:r>
              <a:rPr lang="en-US" sz="2000" dirty="0">
                <a:latin typeface="Times New Roman"/>
                <a:cs typeface="Times New Roman"/>
              </a:rPr>
              <a:t> </a:t>
            </a:r>
            <a:r>
              <a:rPr lang="en-US" sz="2000" dirty="0" err="1">
                <a:latin typeface="Times New Roman"/>
                <a:cs typeface="Times New Roman"/>
              </a:rPr>
              <a:t>по</a:t>
            </a:r>
            <a:r>
              <a:rPr lang="en-US" sz="2000" dirty="0">
                <a:latin typeface="Times New Roman"/>
                <a:cs typeface="Times New Roman"/>
              </a:rPr>
              <a:t> </a:t>
            </a:r>
            <a:r>
              <a:rPr lang="en-US" sz="2000" dirty="0" err="1">
                <a:latin typeface="Times New Roman"/>
                <a:cs typeface="Times New Roman"/>
              </a:rPr>
              <a:t>реке</a:t>
            </a:r>
            <a:r>
              <a:rPr lang="en-US" sz="2000" dirty="0">
                <a:latin typeface="Times New Roman"/>
                <a:cs typeface="Times New Roman"/>
              </a:rPr>
              <a:t> </a:t>
            </a:r>
            <a:r>
              <a:rPr lang="en-US" sz="2000" dirty="0" err="1">
                <a:latin typeface="Times New Roman"/>
                <a:cs typeface="Times New Roman"/>
              </a:rPr>
              <a:t>Маресева</a:t>
            </a:r>
            <a:r>
              <a:rPr lang="en-US" sz="2000" dirty="0">
                <a:latin typeface="Times New Roman"/>
                <a:cs typeface="Times New Roman"/>
              </a:rPr>
              <a:t> </a:t>
            </a:r>
            <a:r>
              <a:rPr lang="en-US" sz="2000" dirty="0" err="1">
                <a:latin typeface="Times New Roman"/>
                <a:cs typeface="Times New Roman"/>
              </a:rPr>
              <a:t>попала</a:t>
            </a:r>
            <a:r>
              <a:rPr lang="en-US" sz="2000" dirty="0">
                <a:latin typeface="Times New Roman"/>
                <a:cs typeface="Times New Roman"/>
              </a:rPr>
              <a:t> </a:t>
            </a:r>
            <a:r>
              <a:rPr lang="en-US" sz="2000" dirty="0" err="1">
                <a:latin typeface="Times New Roman"/>
                <a:cs typeface="Times New Roman"/>
              </a:rPr>
              <a:t>под</a:t>
            </a:r>
            <a:r>
              <a:rPr lang="en-US" sz="2000" dirty="0">
                <a:latin typeface="Times New Roman"/>
                <a:cs typeface="Times New Roman"/>
              </a:rPr>
              <a:t> </a:t>
            </a:r>
            <a:r>
              <a:rPr lang="en-US" sz="2000" dirty="0" err="1">
                <a:latin typeface="Times New Roman"/>
                <a:cs typeface="Times New Roman"/>
              </a:rPr>
              <a:t>обстрел</a:t>
            </a:r>
            <a:r>
              <a:rPr lang="en-US" sz="2000" dirty="0">
                <a:latin typeface="Times New Roman"/>
                <a:cs typeface="Times New Roman"/>
              </a:rPr>
              <a:t> </a:t>
            </a:r>
            <a:r>
              <a:rPr lang="en-US" sz="2000" dirty="0" err="1">
                <a:latin typeface="Times New Roman"/>
                <a:cs typeface="Times New Roman"/>
              </a:rPr>
              <a:t>минами</a:t>
            </a:r>
            <a:r>
              <a:rPr lang="en-US" sz="2000" dirty="0">
                <a:latin typeface="Times New Roman"/>
                <a:cs typeface="Times New Roman"/>
              </a:rPr>
              <a:t>, </a:t>
            </a:r>
            <a:r>
              <a:rPr lang="en-US" sz="2000" dirty="0" err="1">
                <a:latin typeface="Times New Roman"/>
                <a:cs typeface="Times New Roman"/>
              </a:rPr>
              <a:t>которые</a:t>
            </a:r>
            <a:r>
              <a:rPr lang="en-US" sz="2000" dirty="0">
                <a:latin typeface="Times New Roman"/>
                <a:cs typeface="Times New Roman"/>
              </a:rPr>
              <a:t> </a:t>
            </a:r>
            <a:r>
              <a:rPr lang="en-US" sz="2000" dirty="0" err="1">
                <a:latin typeface="Times New Roman"/>
                <a:cs typeface="Times New Roman"/>
              </a:rPr>
              <a:t>разрывались</a:t>
            </a:r>
            <a:r>
              <a:rPr lang="en-US" sz="2000" dirty="0">
                <a:latin typeface="Times New Roman"/>
                <a:cs typeface="Times New Roman"/>
              </a:rPr>
              <a:t> </a:t>
            </a:r>
            <a:r>
              <a:rPr lang="en-US" sz="2000" dirty="0" err="1">
                <a:latin typeface="Times New Roman"/>
                <a:cs typeface="Times New Roman"/>
              </a:rPr>
              <a:t>рядом</a:t>
            </a:r>
            <a:r>
              <a:rPr lang="en-US" sz="2000" dirty="0">
                <a:latin typeface="Times New Roman"/>
                <a:cs typeface="Times New Roman"/>
              </a:rPr>
              <a:t>. </a:t>
            </a:r>
            <a:r>
              <a:rPr lang="en-US" sz="2000" dirty="0" err="1">
                <a:latin typeface="Times New Roman"/>
                <a:cs typeface="Times New Roman"/>
              </a:rPr>
              <a:t>Девушка</a:t>
            </a:r>
            <a:r>
              <a:rPr lang="en-US" sz="2000" dirty="0">
                <a:latin typeface="Times New Roman"/>
                <a:cs typeface="Times New Roman"/>
              </a:rPr>
              <a:t> </a:t>
            </a:r>
            <a:r>
              <a:rPr lang="en-US" sz="2000" dirty="0" err="1">
                <a:latin typeface="Times New Roman"/>
                <a:cs typeface="Times New Roman"/>
              </a:rPr>
              <a:t>прикрыла</a:t>
            </a:r>
            <a:r>
              <a:rPr lang="en-US" sz="2000" dirty="0">
                <a:latin typeface="Times New Roman"/>
                <a:cs typeface="Times New Roman"/>
              </a:rPr>
              <a:t> </a:t>
            </a:r>
            <a:r>
              <a:rPr lang="en-US" sz="2000" dirty="0" err="1">
                <a:latin typeface="Times New Roman"/>
                <a:cs typeface="Times New Roman"/>
              </a:rPr>
              <a:t>бойца</a:t>
            </a:r>
            <a:r>
              <a:rPr lang="en-US" sz="2000" dirty="0">
                <a:latin typeface="Times New Roman"/>
                <a:cs typeface="Times New Roman"/>
              </a:rPr>
              <a:t> </a:t>
            </a:r>
            <a:r>
              <a:rPr lang="en-US" sz="2000" dirty="0" err="1">
                <a:latin typeface="Times New Roman"/>
                <a:cs typeface="Times New Roman"/>
              </a:rPr>
              <a:t>своим</a:t>
            </a:r>
            <a:r>
              <a:rPr lang="en-US" sz="2000" dirty="0">
                <a:latin typeface="Times New Roman"/>
                <a:cs typeface="Times New Roman"/>
              </a:rPr>
              <a:t> </a:t>
            </a:r>
            <a:r>
              <a:rPr lang="en-US" sz="2000" dirty="0" err="1">
                <a:latin typeface="Times New Roman"/>
                <a:cs typeface="Times New Roman"/>
              </a:rPr>
              <a:t>телом</a:t>
            </a:r>
            <a:r>
              <a:rPr lang="en-US" sz="2000" dirty="0">
                <a:latin typeface="Times New Roman"/>
                <a:cs typeface="Times New Roman"/>
              </a:rPr>
              <a:t> и </a:t>
            </a:r>
            <a:r>
              <a:rPr lang="en-US" sz="2000" dirty="0" err="1">
                <a:latin typeface="Times New Roman"/>
                <a:cs typeface="Times New Roman"/>
              </a:rPr>
              <a:t>получила</a:t>
            </a:r>
            <a:r>
              <a:rPr lang="en-US" sz="2000" dirty="0">
                <a:latin typeface="Times New Roman"/>
                <a:cs typeface="Times New Roman"/>
              </a:rPr>
              <a:t> </a:t>
            </a:r>
            <a:r>
              <a:rPr lang="en-US" sz="2000" dirty="0" err="1">
                <a:latin typeface="Times New Roman"/>
                <a:cs typeface="Times New Roman"/>
              </a:rPr>
              <a:t>смертельное</a:t>
            </a:r>
            <a:r>
              <a:rPr lang="en-US" sz="2000" dirty="0">
                <a:latin typeface="Times New Roman"/>
                <a:cs typeface="Times New Roman"/>
              </a:rPr>
              <a:t> </a:t>
            </a:r>
            <a:r>
              <a:rPr lang="en-US" sz="2000" dirty="0" err="1">
                <a:latin typeface="Times New Roman"/>
                <a:cs typeface="Times New Roman"/>
              </a:rPr>
              <a:t>ранение</a:t>
            </a:r>
            <a:r>
              <a:rPr lang="en-US" sz="2000" dirty="0">
                <a:latin typeface="Times New Roman"/>
                <a:cs typeface="Times New Roman"/>
              </a:rPr>
              <a:t>.</a:t>
            </a:r>
          </a:p>
        </p:txBody>
      </p:sp>
      <p:pic>
        <p:nvPicPr>
          <p:cNvPr id="4" name="Рисунок 4" descr="Изображение выглядит как текст, стена, костюм, в позе&#10;&#10;Автоматически созданное описание">
            <a:extLst>
              <a:ext uri="{FF2B5EF4-FFF2-40B4-BE49-F238E27FC236}">
                <a16:creationId xmlns:a16="http://schemas.microsoft.com/office/drawing/2014/main" id="{C2A66D1B-6070-D717-C247-5C4335E22CD5}"/>
              </a:ext>
            </a:extLst>
          </p:cNvPr>
          <p:cNvPicPr>
            <a:picLocks noChangeAspect="1"/>
          </p:cNvPicPr>
          <p:nvPr/>
        </p:nvPicPr>
        <p:blipFill>
          <a:blip r:embed="rId2"/>
          <a:stretch>
            <a:fillRect/>
          </a:stretch>
        </p:blipFill>
        <p:spPr>
          <a:xfrm>
            <a:off x="8063901" y="1994859"/>
            <a:ext cx="3727330" cy="4478546"/>
          </a:xfrm>
          <a:prstGeom prst="rect">
            <a:avLst/>
          </a:prstGeom>
        </p:spPr>
      </p:pic>
    </p:spTree>
    <p:extLst>
      <p:ext uri="{BB962C8B-B14F-4D97-AF65-F5344CB8AC3E}">
        <p14:creationId xmlns:p14="http://schemas.microsoft.com/office/powerpoint/2010/main" val="1471114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22171661-0838-4942-A149-8C1B78926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663DC4AF-BA5B-0542-E8DB-C8ABD597207A}"/>
              </a:ext>
            </a:extLst>
          </p:cNvPr>
          <p:cNvSpPr>
            <a:spLocks noGrp="1"/>
          </p:cNvSpPr>
          <p:nvPr>
            <p:ph type="title"/>
          </p:nvPr>
        </p:nvSpPr>
        <p:spPr>
          <a:xfrm>
            <a:off x="5017699" y="174055"/>
            <a:ext cx="6513311" cy="1604975"/>
          </a:xfrm>
        </p:spPr>
        <p:txBody>
          <a:bodyPr vert="horz" lIns="91440" tIns="45720" rIns="91440" bIns="45720" rtlCol="0" anchor="ctr">
            <a:normAutofit/>
          </a:bodyPr>
          <a:lstStyle/>
          <a:p>
            <a:r>
              <a:rPr lang="en-US" sz="3200" dirty="0" err="1"/>
              <a:t>Зинаида</a:t>
            </a:r>
            <a:r>
              <a:rPr lang="en-US" sz="3200" dirty="0"/>
              <a:t> </a:t>
            </a:r>
            <a:r>
              <a:rPr lang="en-US" sz="3200" dirty="0" err="1"/>
              <a:t>михайловна</a:t>
            </a:r>
            <a:r>
              <a:rPr lang="en-US" sz="3200" dirty="0"/>
              <a:t> </a:t>
            </a:r>
            <a:r>
              <a:rPr lang="en-US" sz="3200" dirty="0" err="1"/>
              <a:t>туснолобова-марченко</a:t>
            </a:r>
            <a:endParaRPr lang="en-US" sz="3200"/>
          </a:p>
        </p:txBody>
      </p:sp>
      <p:sp>
        <p:nvSpPr>
          <p:cNvPr id="25" name="Rectangle 23">
            <a:extLst>
              <a:ext uri="{FF2B5EF4-FFF2-40B4-BE49-F238E27FC236}">
                <a16:creationId xmlns:a16="http://schemas.microsoft.com/office/drawing/2014/main" id="{4CFFC8CC-8357-4EAE-8DE4-28B285E7F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5979"/>
            <a:ext cx="4906370" cy="6869953"/>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885" h="6869951">
                <a:moveTo>
                  <a:pt x="1754909" y="0"/>
                </a:moveTo>
                <a:lnTo>
                  <a:pt x="6430885" y="11953"/>
                </a:lnTo>
                <a:lnTo>
                  <a:pt x="6430885" y="6869951"/>
                </a:lnTo>
                <a:lnTo>
                  <a:pt x="0" y="6869951"/>
                </a:lnTo>
                <a:lnTo>
                  <a:pt x="1754909"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BB04A404-AF1E-4EC9-AF7D-46C68BFCEB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941093" y="-5979"/>
            <a:ext cx="2549950" cy="686397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Рисунок 4" descr="Изображение выглядит как человек, мужчина, носит, черный&#10;&#10;Автоматически созданное описание">
            <a:extLst>
              <a:ext uri="{FF2B5EF4-FFF2-40B4-BE49-F238E27FC236}">
                <a16:creationId xmlns:a16="http://schemas.microsoft.com/office/drawing/2014/main" id="{65188874-102A-6F5E-639A-A82956C5D96C}"/>
              </a:ext>
            </a:extLst>
          </p:cNvPr>
          <p:cNvPicPr>
            <a:picLocks noChangeAspect="1"/>
          </p:cNvPicPr>
          <p:nvPr/>
        </p:nvPicPr>
        <p:blipFill>
          <a:blip r:embed="rId2"/>
          <a:stretch>
            <a:fillRect/>
          </a:stretch>
        </p:blipFill>
        <p:spPr>
          <a:xfrm>
            <a:off x="1296161" y="533401"/>
            <a:ext cx="3503675" cy="5791199"/>
          </a:xfrm>
          <a:prstGeom prst="rect">
            <a:avLst/>
          </a:prstGeom>
        </p:spPr>
      </p:pic>
      <p:sp>
        <p:nvSpPr>
          <p:cNvPr id="3" name="TextBox 2">
            <a:extLst>
              <a:ext uri="{FF2B5EF4-FFF2-40B4-BE49-F238E27FC236}">
                <a16:creationId xmlns:a16="http://schemas.microsoft.com/office/drawing/2014/main" id="{244396DC-8E24-E212-86FF-12A1CA31B39B}"/>
              </a:ext>
            </a:extLst>
          </p:cNvPr>
          <p:cNvSpPr txBox="1"/>
          <p:nvPr/>
        </p:nvSpPr>
        <p:spPr>
          <a:xfrm>
            <a:off x="4902681" y="1922805"/>
            <a:ext cx="7160292" cy="454557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57150">
              <a:spcAft>
                <a:spcPts val="600"/>
              </a:spcAft>
              <a:buSzPct val="80000"/>
            </a:pPr>
            <a:r>
              <a:rPr lang="en-US" dirty="0" err="1">
                <a:solidFill>
                  <a:schemeClr val="tx2"/>
                </a:solidFill>
                <a:latin typeface="Times New Roman"/>
                <a:cs typeface="Times New Roman"/>
              </a:rPr>
              <a:t>Одним</a:t>
            </a:r>
            <a:r>
              <a:rPr lang="en-US" dirty="0">
                <a:solidFill>
                  <a:schemeClr val="tx2"/>
                </a:solidFill>
                <a:latin typeface="Times New Roman"/>
                <a:cs typeface="Times New Roman"/>
              </a:rPr>
              <a:t> </a:t>
            </a:r>
            <a:r>
              <a:rPr lang="en-US" dirty="0" err="1">
                <a:solidFill>
                  <a:schemeClr val="tx2"/>
                </a:solidFill>
                <a:latin typeface="Times New Roman"/>
                <a:cs typeface="Times New Roman"/>
              </a:rPr>
              <a:t>из</a:t>
            </a:r>
            <a:r>
              <a:rPr lang="en-US" dirty="0">
                <a:solidFill>
                  <a:schemeClr val="tx2"/>
                </a:solidFill>
                <a:latin typeface="Times New Roman"/>
                <a:cs typeface="Times New Roman"/>
              </a:rPr>
              <a:t> </a:t>
            </a:r>
            <a:r>
              <a:rPr lang="en-US" dirty="0" err="1">
                <a:solidFill>
                  <a:schemeClr val="tx2"/>
                </a:solidFill>
                <a:latin typeface="Times New Roman"/>
                <a:cs typeface="Times New Roman"/>
              </a:rPr>
              <a:t>выдающихся</a:t>
            </a:r>
            <a:r>
              <a:rPr lang="en-US" dirty="0">
                <a:solidFill>
                  <a:schemeClr val="tx2"/>
                </a:solidFill>
                <a:latin typeface="Times New Roman"/>
                <a:cs typeface="Times New Roman"/>
              </a:rPr>
              <a:t> </a:t>
            </a:r>
            <a:r>
              <a:rPr lang="en-US" dirty="0" err="1">
                <a:solidFill>
                  <a:schemeClr val="tx2"/>
                </a:solidFill>
                <a:latin typeface="Times New Roman"/>
                <a:cs typeface="Times New Roman"/>
              </a:rPr>
              <a:t>медиков</a:t>
            </a:r>
            <a:r>
              <a:rPr lang="en-US" dirty="0">
                <a:solidFill>
                  <a:schemeClr val="tx2"/>
                </a:solidFill>
                <a:latin typeface="Times New Roman"/>
                <a:cs typeface="Times New Roman"/>
              </a:rPr>
              <a:t> </a:t>
            </a:r>
            <a:r>
              <a:rPr lang="en-US" dirty="0" err="1">
                <a:solidFill>
                  <a:schemeClr val="tx2"/>
                </a:solidFill>
                <a:latin typeface="Times New Roman"/>
                <a:cs typeface="Times New Roman"/>
              </a:rPr>
              <a:t>времен</a:t>
            </a:r>
            <a:r>
              <a:rPr lang="en-US" dirty="0">
                <a:solidFill>
                  <a:schemeClr val="tx2"/>
                </a:solidFill>
                <a:latin typeface="Times New Roman"/>
                <a:cs typeface="Times New Roman"/>
              </a:rPr>
              <a:t> ВОВ </a:t>
            </a:r>
            <a:r>
              <a:rPr lang="en-US" dirty="0" err="1">
                <a:solidFill>
                  <a:schemeClr val="tx2"/>
                </a:solidFill>
                <a:latin typeface="Times New Roman"/>
                <a:cs typeface="Times New Roman"/>
              </a:rPr>
              <a:t>называют</a:t>
            </a:r>
            <a:r>
              <a:rPr lang="en-US" dirty="0">
                <a:solidFill>
                  <a:schemeClr val="tx2"/>
                </a:solidFill>
                <a:latin typeface="Times New Roman"/>
                <a:cs typeface="Times New Roman"/>
              </a:rPr>
              <a:t> </a:t>
            </a:r>
            <a:r>
              <a:rPr lang="en-US" dirty="0" err="1">
                <a:solidFill>
                  <a:schemeClr val="tx2"/>
                </a:solidFill>
                <a:latin typeface="Times New Roman"/>
                <a:cs typeface="Times New Roman"/>
              </a:rPr>
              <a:t>полочанку</a:t>
            </a:r>
            <a:r>
              <a:rPr lang="en-US" dirty="0">
                <a:solidFill>
                  <a:schemeClr val="tx2"/>
                </a:solidFill>
                <a:latin typeface="Times New Roman"/>
                <a:cs typeface="Times New Roman"/>
              </a:rPr>
              <a:t> </a:t>
            </a:r>
            <a:r>
              <a:rPr lang="en-US" dirty="0" err="1">
                <a:solidFill>
                  <a:schemeClr val="tx2"/>
                </a:solidFill>
                <a:latin typeface="Times New Roman"/>
                <a:cs typeface="Times New Roman"/>
              </a:rPr>
              <a:t>Зинаиду</a:t>
            </a:r>
            <a:r>
              <a:rPr lang="en-US" dirty="0">
                <a:solidFill>
                  <a:schemeClr val="tx2"/>
                </a:solidFill>
                <a:latin typeface="Times New Roman"/>
                <a:cs typeface="Times New Roman"/>
              </a:rPr>
              <a:t> </a:t>
            </a:r>
            <a:r>
              <a:rPr lang="en-US" dirty="0" err="1">
                <a:solidFill>
                  <a:schemeClr val="tx2"/>
                </a:solidFill>
                <a:latin typeface="Times New Roman"/>
                <a:cs typeface="Times New Roman"/>
              </a:rPr>
              <a:t>Михайловну</a:t>
            </a:r>
            <a:r>
              <a:rPr lang="en-US" dirty="0">
                <a:solidFill>
                  <a:schemeClr val="tx2"/>
                </a:solidFill>
                <a:latin typeface="Times New Roman"/>
                <a:cs typeface="Times New Roman"/>
              </a:rPr>
              <a:t> </a:t>
            </a:r>
            <a:r>
              <a:rPr lang="en-US" dirty="0" err="1">
                <a:solidFill>
                  <a:schemeClr val="tx2"/>
                </a:solidFill>
                <a:latin typeface="Times New Roman"/>
                <a:cs typeface="Times New Roman"/>
              </a:rPr>
              <a:t>Туснолобову-Марченко</a:t>
            </a:r>
            <a:r>
              <a:rPr lang="en-US" dirty="0">
                <a:solidFill>
                  <a:schemeClr val="tx2"/>
                </a:solidFill>
                <a:latin typeface="Times New Roman"/>
                <a:cs typeface="Times New Roman"/>
              </a:rPr>
              <a:t>. </a:t>
            </a:r>
            <a:r>
              <a:rPr lang="en-US" dirty="0" err="1">
                <a:solidFill>
                  <a:schemeClr val="tx2"/>
                </a:solidFill>
                <a:latin typeface="Times New Roman"/>
                <a:cs typeface="Times New Roman"/>
              </a:rPr>
              <a:t>Перед</a:t>
            </a:r>
            <a:r>
              <a:rPr lang="en-US" dirty="0">
                <a:solidFill>
                  <a:schemeClr val="tx2"/>
                </a:solidFill>
                <a:latin typeface="Times New Roman"/>
                <a:cs typeface="Times New Roman"/>
              </a:rPr>
              <a:t> </a:t>
            </a:r>
            <a:r>
              <a:rPr lang="en-US" dirty="0" err="1">
                <a:solidFill>
                  <a:schemeClr val="tx2"/>
                </a:solidFill>
                <a:latin typeface="Times New Roman"/>
                <a:cs typeface="Times New Roman"/>
              </a:rPr>
              <a:t>самым</a:t>
            </a:r>
            <a:r>
              <a:rPr lang="en-US" dirty="0">
                <a:solidFill>
                  <a:schemeClr val="tx2"/>
                </a:solidFill>
                <a:latin typeface="Times New Roman"/>
                <a:cs typeface="Times New Roman"/>
              </a:rPr>
              <a:t> </a:t>
            </a:r>
            <a:r>
              <a:rPr lang="en-US" dirty="0" err="1">
                <a:solidFill>
                  <a:schemeClr val="tx2"/>
                </a:solidFill>
                <a:latin typeface="Times New Roman"/>
                <a:cs typeface="Times New Roman"/>
              </a:rPr>
              <a:t>началом</a:t>
            </a:r>
            <a:r>
              <a:rPr lang="en-US" dirty="0">
                <a:solidFill>
                  <a:schemeClr val="tx2"/>
                </a:solidFill>
                <a:latin typeface="Times New Roman"/>
                <a:cs typeface="Times New Roman"/>
              </a:rPr>
              <a:t> </a:t>
            </a:r>
            <a:r>
              <a:rPr lang="en-US" dirty="0" err="1">
                <a:solidFill>
                  <a:schemeClr val="tx2"/>
                </a:solidFill>
                <a:latin typeface="Times New Roman"/>
                <a:cs typeface="Times New Roman"/>
              </a:rPr>
              <a:t>войны</a:t>
            </a:r>
            <a:r>
              <a:rPr lang="en-US" dirty="0">
                <a:solidFill>
                  <a:schemeClr val="tx2"/>
                </a:solidFill>
                <a:latin typeface="Times New Roman"/>
                <a:cs typeface="Times New Roman"/>
              </a:rPr>
              <a:t> </a:t>
            </a:r>
            <a:r>
              <a:rPr lang="en-US" dirty="0" err="1">
                <a:solidFill>
                  <a:schemeClr val="tx2"/>
                </a:solidFill>
                <a:latin typeface="Times New Roman"/>
                <a:cs typeface="Times New Roman"/>
              </a:rPr>
              <a:t>девушка</a:t>
            </a:r>
            <a:r>
              <a:rPr lang="en-US" dirty="0">
                <a:solidFill>
                  <a:schemeClr val="tx2"/>
                </a:solidFill>
                <a:latin typeface="Times New Roman"/>
                <a:cs typeface="Times New Roman"/>
              </a:rPr>
              <a:t> </a:t>
            </a:r>
            <a:r>
              <a:rPr lang="en-US" dirty="0" err="1">
                <a:solidFill>
                  <a:schemeClr val="tx2"/>
                </a:solidFill>
                <a:latin typeface="Times New Roman"/>
                <a:cs typeface="Times New Roman"/>
              </a:rPr>
              <a:t>вышла</a:t>
            </a:r>
            <a:r>
              <a:rPr lang="en-US" dirty="0">
                <a:solidFill>
                  <a:schemeClr val="tx2"/>
                </a:solidFill>
                <a:latin typeface="Times New Roman"/>
                <a:cs typeface="Times New Roman"/>
              </a:rPr>
              <a:t> </a:t>
            </a:r>
            <a:r>
              <a:rPr lang="en-US" dirty="0" err="1">
                <a:solidFill>
                  <a:schemeClr val="tx2"/>
                </a:solidFill>
                <a:latin typeface="Times New Roman"/>
                <a:cs typeface="Times New Roman"/>
              </a:rPr>
              <a:t>замуж</a:t>
            </a:r>
            <a:r>
              <a:rPr lang="en-US" dirty="0">
                <a:solidFill>
                  <a:schemeClr val="tx2"/>
                </a:solidFill>
                <a:latin typeface="Times New Roman"/>
                <a:cs typeface="Times New Roman"/>
              </a:rPr>
              <a:t>. </a:t>
            </a:r>
            <a:r>
              <a:rPr lang="en-US" dirty="0" err="1">
                <a:solidFill>
                  <a:schemeClr val="tx2"/>
                </a:solidFill>
                <a:latin typeface="Times New Roman"/>
                <a:cs typeface="Times New Roman"/>
              </a:rPr>
              <a:t>Когда</a:t>
            </a:r>
            <a:r>
              <a:rPr lang="en-US" dirty="0">
                <a:solidFill>
                  <a:schemeClr val="tx2"/>
                </a:solidFill>
                <a:latin typeface="Times New Roman"/>
                <a:cs typeface="Times New Roman"/>
              </a:rPr>
              <a:t> </a:t>
            </a:r>
            <a:r>
              <a:rPr lang="en-US" dirty="0" err="1">
                <a:solidFill>
                  <a:schemeClr val="tx2"/>
                </a:solidFill>
                <a:latin typeface="Times New Roman"/>
                <a:cs typeface="Times New Roman"/>
              </a:rPr>
              <a:t>ее</a:t>
            </a:r>
            <a:r>
              <a:rPr lang="en-US" dirty="0">
                <a:solidFill>
                  <a:schemeClr val="tx2"/>
                </a:solidFill>
                <a:latin typeface="Times New Roman"/>
                <a:cs typeface="Times New Roman"/>
              </a:rPr>
              <a:t> </a:t>
            </a:r>
            <a:r>
              <a:rPr lang="en-US" dirty="0" err="1">
                <a:solidFill>
                  <a:schemeClr val="tx2"/>
                </a:solidFill>
                <a:latin typeface="Times New Roman"/>
                <a:cs typeface="Times New Roman"/>
              </a:rPr>
              <a:t>супруга</a:t>
            </a:r>
            <a:r>
              <a:rPr lang="en-US" dirty="0">
                <a:solidFill>
                  <a:schemeClr val="tx2"/>
                </a:solidFill>
                <a:latin typeface="Times New Roman"/>
                <a:cs typeface="Times New Roman"/>
              </a:rPr>
              <a:t> </a:t>
            </a:r>
            <a:r>
              <a:rPr lang="en-US" dirty="0" err="1">
                <a:solidFill>
                  <a:schemeClr val="tx2"/>
                </a:solidFill>
                <a:latin typeface="Times New Roman"/>
                <a:cs typeface="Times New Roman"/>
              </a:rPr>
              <a:t>призвали</a:t>
            </a:r>
            <a:r>
              <a:rPr lang="en-US" dirty="0">
                <a:solidFill>
                  <a:schemeClr val="tx2"/>
                </a:solidFill>
                <a:latin typeface="Times New Roman"/>
                <a:cs typeface="Times New Roman"/>
              </a:rPr>
              <a:t> </a:t>
            </a:r>
            <a:r>
              <a:rPr lang="en-US" dirty="0" err="1">
                <a:solidFill>
                  <a:schemeClr val="tx2"/>
                </a:solidFill>
                <a:latin typeface="Times New Roman"/>
                <a:cs typeface="Times New Roman"/>
              </a:rPr>
              <a:t>на</a:t>
            </a:r>
            <a:r>
              <a:rPr lang="en-US" dirty="0">
                <a:solidFill>
                  <a:schemeClr val="tx2"/>
                </a:solidFill>
                <a:latin typeface="Times New Roman"/>
                <a:cs typeface="Times New Roman"/>
              </a:rPr>
              <a:t> </a:t>
            </a:r>
            <a:r>
              <a:rPr lang="en-US" dirty="0" err="1">
                <a:solidFill>
                  <a:schemeClr val="tx2"/>
                </a:solidFill>
                <a:latin typeface="Times New Roman"/>
                <a:cs typeface="Times New Roman"/>
              </a:rPr>
              <a:t>фронт</a:t>
            </a:r>
            <a:r>
              <a:rPr lang="en-US" dirty="0">
                <a:solidFill>
                  <a:schemeClr val="tx2"/>
                </a:solidFill>
                <a:latin typeface="Times New Roman"/>
                <a:cs typeface="Times New Roman"/>
              </a:rPr>
              <a:t>, </a:t>
            </a:r>
            <a:r>
              <a:rPr lang="en-US" dirty="0" err="1">
                <a:solidFill>
                  <a:schemeClr val="tx2"/>
                </a:solidFill>
                <a:latin typeface="Times New Roman"/>
                <a:cs typeface="Times New Roman"/>
              </a:rPr>
              <a:t>она</a:t>
            </a:r>
            <a:r>
              <a:rPr lang="en-US" dirty="0">
                <a:solidFill>
                  <a:schemeClr val="tx2"/>
                </a:solidFill>
                <a:latin typeface="Times New Roman"/>
                <a:cs typeface="Times New Roman"/>
              </a:rPr>
              <a:t> </a:t>
            </a:r>
            <a:r>
              <a:rPr lang="en-US" dirty="0" err="1">
                <a:solidFill>
                  <a:schemeClr val="tx2"/>
                </a:solidFill>
                <a:latin typeface="Times New Roman"/>
                <a:cs typeface="Times New Roman"/>
              </a:rPr>
              <a:t>тут</a:t>
            </a:r>
            <a:r>
              <a:rPr lang="en-US" dirty="0">
                <a:solidFill>
                  <a:schemeClr val="tx2"/>
                </a:solidFill>
                <a:latin typeface="Times New Roman"/>
                <a:cs typeface="Times New Roman"/>
              </a:rPr>
              <a:t> </a:t>
            </a:r>
            <a:r>
              <a:rPr lang="en-US" dirty="0" err="1">
                <a:solidFill>
                  <a:schemeClr val="tx2"/>
                </a:solidFill>
                <a:latin typeface="Times New Roman"/>
                <a:cs typeface="Times New Roman"/>
              </a:rPr>
              <a:t>же</a:t>
            </a:r>
            <a:r>
              <a:rPr lang="en-US" dirty="0">
                <a:solidFill>
                  <a:schemeClr val="tx2"/>
                </a:solidFill>
                <a:latin typeface="Times New Roman"/>
                <a:cs typeface="Times New Roman"/>
              </a:rPr>
              <a:t> </a:t>
            </a:r>
            <a:r>
              <a:rPr lang="en-US" dirty="0" err="1">
                <a:solidFill>
                  <a:schemeClr val="tx2"/>
                </a:solidFill>
                <a:latin typeface="Times New Roman"/>
                <a:cs typeface="Times New Roman"/>
              </a:rPr>
              <a:t>отправилась</a:t>
            </a:r>
            <a:r>
              <a:rPr lang="en-US" dirty="0">
                <a:solidFill>
                  <a:schemeClr val="tx2"/>
                </a:solidFill>
                <a:latin typeface="Times New Roman"/>
                <a:cs typeface="Times New Roman"/>
              </a:rPr>
              <a:t> </a:t>
            </a:r>
            <a:r>
              <a:rPr lang="en-US" dirty="0" err="1">
                <a:solidFill>
                  <a:schemeClr val="tx2"/>
                </a:solidFill>
                <a:latin typeface="Times New Roman"/>
                <a:cs typeface="Times New Roman"/>
              </a:rPr>
              <a:t>на</a:t>
            </a:r>
            <a:r>
              <a:rPr lang="en-US" dirty="0">
                <a:solidFill>
                  <a:schemeClr val="tx2"/>
                </a:solidFill>
                <a:latin typeface="Times New Roman"/>
                <a:cs typeface="Times New Roman"/>
              </a:rPr>
              <a:t> </a:t>
            </a:r>
            <a:r>
              <a:rPr lang="en-US" dirty="0" err="1">
                <a:solidFill>
                  <a:schemeClr val="tx2"/>
                </a:solidFill>
                <a:latin typeface="Times New Roman"/>
                <a:cs typeface="Times New Roman"/>
              </a:rPr>
              <a:t>медицинские</a:t>
            </a:r>
            <a:r>
              <a:rPr lang="en-US" dirty="0">
                <a:solidFill>
                  <a:schemeClr val="tx2"/>
                </a:solidFill>
                <a:latin typeface="Times New Roman"/>
                <a:cs typeface="Times New Roman"/>
              </a:rPr>
              <a:t> </a:t>
            </a:r>
            <a:r>
              <a:rPr lang="en-US" dirty="0" err="1">
                <a:solidFill>
                  <a:schemeClr val="tx2"/>
                </a:solidFill>
                <a:latin typeface="Times New Roman"/>
                <a:cs typeface="Times New Roman"/>
              </a:rPr>
              <a:t>курсы</a:t>
            </a:r>
            <a:r>
              <a:rPr lang="en-US" dirty="0">
                <a:solidFill>
                  <a:schemeClr val="tx2"/>
                </a:solidFill>
                <a:latin typeface="Times New Roman"/>
                <a:cs typeface="Times New Roman"/>
              </a:rPr>
              <a:t>, </a:t>
            </a:r>
            <a:r>
              <a:rPr lang="en-US" dirty="0" err="1">
                <a:solidFill>
                  <a:schemeClr val="tx2"/>
                </a:solidFill>
                <a:latin typeface="Times New Roman"/>
                <a:cs typeface="Times New Roman"/>
              </a:rPr>
              <a:t>окончив</a:t>
            </a:r>
            <a:r>
              <a:rPr lang="en-US" dirty="0">
                <a:solidFill>
                  <a:schemeClr val="tx2"/>
                </a:solidFill>
                <a:latin typeface="Times New Roman"/>
                <a:cs typeface="Times New Roman"/>
              </a:rPr>
              <a:t> </a:t>
            </a:r>
            <a:r>
              <a:rPr lang="en-US" dirty="0" err="1">
                <a:solidFill>
                  <a:schemeClr val="tx2"/>
                </a:solidFill>
                <a:latin typeface="Times New Roman"/>
                <a:cs typeface="Times New Roman"/>
              </a:rPr>
              <a:t>которые</a:t>
            </a:r>
            <a:r>
              <a:rPr lang="en-US" dirty="0">
                <a:solidFill>
                  <a:schemeClr val="tx2"/>
                </a:solidFill>
                <a:latin typeface="Times New Roman"/>
                <a:cs typeface="Times New Roman"/>
              </a:rPr>
              <a:t>, </a:t>
            </a:r>
            <a:r>
              <a:rPr lang="en-US" dirty="0" err="1">
                <a:solidFill>
                  <a:schemeClr val="tx2"/>
                </a:solidFill>
                <a:latin typeface="Times New Roman"/>
                <a:cs typeface="Times New Roman"/>
              </a:rPr>
              <a:t>ушла</a:t>
            </a:r>
            <a:r>
              <a:rPr lang="en-US" dirty="0">
                <a:solidFill>
                  <a:schemeClr val="tx2"/>
                </a:solidFill>
                <a:latin typeface="Times New Roman"/>
                <a:cs typeface="Times New Roman"/>
              </a:rPr>
              <a:t> </a:t>
            </a:r>
            <a:r>
              <a:rPr lang="en-US" dirty="0" err="1">
                <a:solidFill>
                  <a:schemeClr val="tx2"/>
                </a:solidFill>
                <a:latin typeface="Times New Roman"/>
                <a:cs typeface="Times New Roman"/>
              </a:rPr>
              <a:t>добровольцем</a:t>
            </a:r>
            <a:r>
              <a:rPr lang="en-US" dirty="0">
                <a:solidFill>
                  <a:schemeClr val="tx2"/>
                </a:solidFill>
                <a:latin typeface="Times New Roman"/>
                <a:cs typeface="Times New Roman"/>
              </a:rPr>
              <a:t>. </a:t>
            </a:r>
            <a:r>
              <a:rPr lang="en-US" dirty="0" err="1">
                <a:solidFill>
                  <a:schemeClr val="tx2"/>
                </a:solidFill>
                <a:latin typeface="Times New Roman"/>
                <a:cs typeface="Times New Roman"/>
              </a:rPr>
              <a:t>Несмотря</a:t>
            </a:r>
            <a:r>
              <a:rPr lang="en-US" dirty="0">
                <a:solidFill>
                  <a:schemeClr val="tx2"/>
                </a:solidFill>
                <a:latin typeface="Times New Roman"/>
                <a:cs typeface="Times New Roman"/>
              </a:rPr>
              <a:t> </a:t>
            </a:r>
            <a:r>
              <a:rPr lang="en-US" dirty="0" err="1">
                <a:solidFill>
                  <a:schemeClr val="tx2"/>
                </a:solidFill>
                <a:latin typeface="Times New Roman"/>
                <a:cs typeface="Times New Roman"/>
              </a:rPr>
              <a:t>на</a:t>
            </a:r>
            <a:r>
              <a:rPr lang="en-US" dirty="0">
                <a:solidFill>
                  <a:schemeClr val="tx2"/>
                </a:solidFill>
                <a:latin typeface="Times New Roman"/>
                <a:cs typeface="Times New Roman"/>
              </a:rPr>
              <a:t> </a:t>
            </a:r>
            <a:r>
              <a:rPr lang="en-US" dirty="0" err="1">
                <a:solidFill>
                  <a:schemeClr val="tx2"/>
                </a:solidFill>
                <a:latin typeface="Times New Roman"/>
                <a:cs typeface="Times New Roman"/>
              </a:rPr>
              <a:t>молодость</a:t>
            </a:r>
            <a:r>
              <a:rPr lang="en-US" dirty="0">
                <a:solidFill>
                  <a:schemeClr val="tx2"/>
                </a:solidFill>
                <a:latin typeface="Times New Roman"/>
                <a:cs typeface="Times New Roman"/>
              </a:rPr>
              <a:t>, </a:t>
            </a:r>
            <a:r>
              <a:rPr lang="en-US" dirty="0" err="1">
                <a:solidFill>
                  <a:schemeClr val="tx2"/>
                </a:solidFill>
                <a:latin typeface="Times New Roman"/>
                <a:cs typeface="Times New Roman"/>
              </a:rPr>
              <a:t>Зинаида</a:t>
            </a:r>
            <a:r>
              <a:rPr lang="en-US" dirty="0">
                <a:solidFill>
                  <a:schemeClr val="tx2"/>
                </a:solidFill>
                <a:latin typeface="Times New Roman"/>
                <a:cs typeface="Times New Roman"/>
              </a:rPr>
              <a:t> </a:t>
            </a:r>
            <a:r>
              <a:rPr lang="en-US" dirty="0" err="1">
                <a:solidFill>
                  <a:schemeClr val="tx2"/>
                </a:solidFill>
                <a:latin typeface="Times New Roman"/>
                <a:cs typeface="Times New Roman"/>
              </a:rPr>
              <a:t>никогда</a:t>
            </a:r>
            <a:r>
              <a:rPr lang="en-US" dirty="0">
                <a:solidFill>
                  <a:schemeClr val="tx2"/>
                </a:solidFill>
                <a:latin typeface="Times New Roman"/>
                <a:cs typeface="Times New Roman"/>
              </a:rPr>
              <a:t> </a:t>
            </a:r>
            <a:r>
              <a:rPr lang="en-US" dirty="0" err="1">
                <a:solidFill>
                  <a:schemeClr val="tx2"/>
                </a:solidFill>
                <a:latin typeface="Times New Roman"/>
                <a:cs typeface="Times New Roman"/>
              </a:rPr>
              <a:t>не</a:t>
            </a:r>
            <a:r>
              <a:rPr lang="en-US" dirty="0">
                <a:solidFill>
                  <a:schemeClr val="tx2"/>
                </a:solidFill>
                <a:latin typeface="Times New Roman"/>
                <a:cs typeface="Times New Roman"/>
              </a:rPr>
              <a:t> </a:t>
            </a:r>
            <a:r>
              <a:rPr lang="en-US" dirty="0" err="1">
                <a:solidFill>
                  <a:schemeClr val="tx2"/>
                </a:solidFill>
                <a:latin typeface="Times New Roman"/>
                <a:cs typeface="Times New Roman"/>
              </a:rPr>
              <a:t>делала</a:t>
            </a:r>
            <a:r>
              <a:rPr lang="en-US" dirty="0">
                <a:solidFill>
                  <a:schemeClr val="tx2"/>
                </a:solidFill>
                <a:latin typeface="Times New Roman"/>
                <a:cs typeface="Times New Roman"/>
              </a:rPr>
              <a:t> </a:t>
            </a:r>
            <a:r>
              <a:rPr lang="en-US" dirty="0" err="1">
                <a:solidFill>
                  <a:schemeClr val="tx2"/>
                </a:solidFill>
                <a:latin typeface="Times New Roman"/>
                <a:cs typeface="Times New Roman"/>
              </a:rPr>
              <a:t>себе</a:t>
            </a:r>
            <a:r>
              <a:rPr lang="en-US" dirty="0">
                <a:solidFill>
                  <a:schemeClr val="tx2"/>
                </a:solidFill>
                <a:latin typeface="Times New Roman"/>
                <a:cs typeface="Times New Roman"/>
              </a:rPr>
              <a:t> </a:t>
            </a:r>
            <a:r>
              <a:rPr lang="en-US" dirty="0" err="1">
                <a:solidFill>
                  <a:schemeClr val="tx2"/>
                </a:solidFill>
                <a:latin typeface="Times New Roman"/>
                <a:cs typeface="Times New Roman"/>
              </a:rPr>
              <a:t>поблажек</a:t>
            </a:r>
            <a:r>
              <a:rPr lang="en-US" dirty="0">
                <a:solidFill>
                  <a:schemeClr val="tx2"/>
                </a:solidFill>
                <a:latin typeface="Times New Roman"/>
                <a:cs typeface="Times New Roman"/>
              </a:rPr>
              <a:t> и </a:t>
            </a:r>
            <a:r>
              <a:rPr lang="en-US" dirty="0" err="1">
                <a:solidFill>
                  <a:schemeClr val="tx2"/>
                </a:solidFill>
                <a:latin typeface="Times New Roman"/>
                <a:cs typeface="Times New Roman"/>
              </a:rPr>
              <a:t>наравне</a:t>
            </a:r>
            <a:r>
              <a:rPr lang="en-US" dirty="0">
                <a:solidFill>
                  <a:schemeClr val="tx2"/>
                </a:solidFill>
                <a:latin typeface="Times New Roman"/>
                <a:cs typeface="Times New Roman"/>
              </a:rPr>
              <a:t> с </a:t>
            </a:r>
            <a:r>
              <a:rPr lang="en-US" dirty="0" err="1">
                <a:solidFill>
                  <a:schemeClr val="tx2"/>
                </a:solidFill>
                <a:latin typeface="Times New Roman"/>
                <a:cs typeface="Times New Roman"/>
              </a:rPr>
              <a:t>мужчинами</a:t>
            </a:r>
            <a:r>
              <a:rPr lang="en-US" dirty="0">
                <a:solidFill>
                  <a:schemeClr val="tx2"/>
                </a:solidFill>
                <a:latin typeface="Times New Roman"/>
                <a:cs typeface="Times New Roman"/>
              </a:rPr>
              <a:t> </a:t>
            </a:r>
            <a:r>
              <a:rPr lang="en-US" dirty="0" err="1">
                <a:solidFill>
                  <a:schemeClr val="tx2"/>
                </a:solidFill>
                <a:latin typeface="Times New Roman"/>
                <a:cs typeface="Times New Roman"/>
              </a:rPr>
              <a:t>шла</a:t>
            </a:r>
            <a:r>
              <a:rPr lang="en-US" dirty="0">
                <a:solidFill>
                  <a:schemeClr val="tx2"/>
                </a:solidFill>
                <a:latin typeface="Times New Roman"/>
                <a:cs typeface="Times New Roman"/>
              </a:rPr>
              <a:t> в </a:t>
            </a:r>
            <a:r>
              <a:rPr lang="en-US" dirty="0" err="1">
                <a:solidFill>
                  <a:schemeClr val="tx2"/>
                </a:solidFill>
                <a:latin typeface="Times New Roman"/>
                <a:cs typeface="Times New Roman"/>
              </a:rPr>
              <a:t>бой</a:t>
            </a:r>
            <a:r>
              <a:rPr lang="en-US" dirty="0">
                <a:solidFill>
                  <a:schemeClr val="tx2"/>
                </a:solidFill>
                <a:latin typeface="Times New Roman"/>
                <a:cs typeface="Times New Roman"/>
              </a:rPr>
              <a:t>. </a:t>
            </a:r>
            <a:r>
              <a:rPr lang="en-US" dirty="0" err="1">
                <a:solidFill>
                  <a:schemeClr val="tx2"/>
                </a:solidFill>
                <a:latin typeface="Times New Roman"/>
                <a:cs typeface="Times New Roman"/>
              </a:rPr>
              <a:t>Она</a:t>
            </a:r>
            <a:r>
              <a:rPr lang="en-US" dirty="0">
                <a:solidFill>
                  <a:schemeClr val="tx2"/>
                </a:solidFill>
                <a:latin typeface="Times New Roman"/>
                <a:cs typeface="Times New Roman"/>
              </a:rPr>
              <a:t> </a:t>
            </a:r>
            <a:r>
              <a:rPr lang="en-US" dirty="0" err="1">
                <a:solidFill>
                  <a:schemeClr val="tx2"/>
                </a:solidFill>
                <a:latin typeface="Times New Roman"/>
                <a:cs typeface="Times New Roman"/>
              </a:rPr>
              <a:t>оказывала</a:t>
            </a:r>
            <a:r>
              <a:rPr lang="en-US" dirty="0">
                <a:solidFill>
                  <a:schemeClr val="tx2"/>
                </a:solidFill>
                <a:latin typeface="Times New Roman"/>
                <a:cs typeface="Times New Roman"/>
              </a:rPr>
              <a:t> </a:t>
            </a:r>
            <a:r>
              <a:rPr lang="en-US" dirty="0" err="1">
                <a:solidFill>
                  <a:schemeClr val="tx2"/>
                </a:solidFill>
                <a:latin typeface="Times New Roman"/>
                <a:cs typeface="Times New Roman"/>
              </a:rPr>
              <a:t>первую</a:t>
            </a:r>
            <a:r>
              <a:rPr lang="en-US" dirty="0">
                <a:solidFill>
                  <a:schemeClr val="tx2"/>
                </a:solidFill>
                <a:latin typeface="Times New Roman"/>
                <a:cs typeface="Times New Roman"/>
              </a:rPr>
              <a:t> </a:t>
            </a:r>
            <a:r>
              <a:rPr lang="en-US" dirty="0" err="1">
                <a:solidFill>
                  <a:schemeClr val="tx2"/>
                </a:solidFill>
                <a:latin typeface="Times New Roman"/>
                <a:cs typeface="Times New Roman"/>
              </a:rPr>
              <a:t>помощь</a:t>
            </a:r>
            <a:r>
              <a:rPr lang="en-US" dirty="0">
                <a:solidFill>
                  <a:schemeClr val="tx2"/>
                </a:solidFill>
                <a:latin typeface="Times New Roman"/>
                <a:cs typeface="Times New Roman"/>
              </a:rPr>
              <a:t> </a:t>
            </a:r>
            <a:r>
              <a:rPr lang="en-US" dirty="0" err="1">
                <a:solidFill>
                  <a:schemeClr val="tx2"/>
                </a:solidFill>
                <a:latin typeface="Times New Roman"/>
                <a:cs typeface="Times New Roman"/>
              </a:rPr>
              <a:t>пострадавшим</a:t>
            </a:r>
            <a:r>
              <a:rPr lang="en-US" dirty="0">
                <a:solidFill>
                  <a:schemeClr val="tx2"/>
                </a:solidFill>
                <a:latin typeface="Times New Roman"/>
                <a:cs typeface="Times New Roman"/>
              </a:rPr>
              <a:t> </a:t>
            </a:r>
            <a:r>
              <a:rPr lang="en-US" dirty="0" err="1">
                <a:solidFill>
                  <a:schemeClr val="tx2"/>
                </a:solidFill>
                <a:latin typeface="Times New Roman"/>
                <a:cs typeface="Times New Roman"/>
              </a:rPr>
              <a:t>на</a:t>
            </a:r>
            <a:r>
              <a:rPr lang="en-US" dirty="0">
                <a:solidFill>
                  <a:schemeClr val="tx2"/>
                </a:solidFill>
                <a:latin typeface="Times New Roman"/>
                <a:cs typeface="Times New Roman"/>
              </a:rPr>
              <a:t> </a:t>
            </a:r>
            <a:r>
              <a:rPr lang="en-US" dirty="0" err="1">
                <a:solidFill>
                  <a:schemeClr val="tx2"/>
                </a:solidFill>
                <a:latin typeface="Times New Roman"/>
                <a:cs typeface="Times New Roman"/>
              </a:rPr>
              <a:t>месте</a:t>
            </a:r>
            <a:r>
              <a:rPr lang="en-US" dirty="0">
                <a:solidFill>
                  <a:schemeClr val="tx2"/>
                </a:solidFill>
                <a:latin typeface="Times New Roman"/>
                <a:cs typeface="Times New Roman"/>
              </a:rPr>
              <a:t>, а </a:t>
            </a:r>
            <a:r>
              <a:rPr lang="en-US" dirty="0" err="1">
                <a:solidFill>
                  <a:schemeClr val="tx2"/>
                </a:solidFill>
                <a:latin typeface="Times New Roman"/>
                <a:cs typeface="Times New Roman"/>
              </a:rPr>
              <a:t>также</a:t>
            </a:r>
            <a:r>
              <a:rPr lang="en-US" dirty="0">
                <a:solidFill>
                  <a:schemeClr val="tx2"/>
                </a:solidFill>
                <a:latin typeface="Times New Roman"/>
                <a:cs typeface="Times New Roman"/>
              </a:rPr>
              <a:t> </a:t>
            </a:r>
            <a:r>
              <a:rPr lang="en-US" dirty="0" err="1">
                <a:solidFill>
                  <a:schemeClr val="tx2"/>
                </a:solidFill>
                <a:latin typeface="Times New Roman"/>
                <a:cs typeface="Times New Roman"/>
              </a:rPr>
              <a:t>выносила</a:t>
            </a:r>
            <a:r>
              <a:rPr lang="en-US" dirty="0">
                <a:solidFill>
                  <a:schemeClr val="tx2"/>
                </a:solidFill>
                <a:latin typeface="Times New Roman"/>
                <a:cs typeface="Times New Roman"/>
              </a:rPr>
              <a:t> </a:t>
            </a:r>
            <a:r>
              <a:rPr lang="en-US" dirty="0" err="1">
                <a:solidFill>
                  <a:schemeClr val="tx2"/>
                </a:solidFill>
                <a:latin typeface="Times New Roman"/>
                <a:cs typeface="Times New Roman"/>
              </a:rPr>
              <a:t>их</a:t>
            </a:r>
            <a:r>
              <a:rPr lang="en-US" dirty="0">
                <a:solidFill>
                  <a:schemeClr val="tx2"/>
                </a:solidFill>
                <a:latin typeface="Times New Roman"/>
                <a:cs typeface="Times New Roman"/>
              </a:rPr>
              <a:t> с </a:t>
            </a:r>
            <a:r>
              <a:rPr lang="en-US" dirty="0" err="1">
                <a:solidFill>
                  <a:schemeClr val="tx2"/>
                </a:solidFill>
                <a:latin typeface="Times New Roman"/>
                <a:cs typeface="Times New Roman"/>
              </a:rPr>
              <a:t>поля</a:t>
            </a:r>
            <a:r>
              <a:rPr lang="en-US" dirty="0">
                <a:solidFill>
                  <a:schemeClr val="tx2"/>
                </a:solidFill>
                <a:latin typeface="Times New Roman"/>
                <a:cs typeface="Times New Roman"/>
              </a:rPr>
              <a:t> </a:t>
            </a:r>
            <a:r>
              <a:rPr lang="en-US" dirty="0" err="1">
                <a:solidFill>
                  <a:schemeClr val="tx2"/>
                </a:solidFill>
                <a:latin typeface="Times New Roman"/>
                <a:cs typeface="Times New Roman"/>
              </a:rPr>
              <a:t>боя</a:t>
            </a:r>
            <a:r>
              <a:rPr lang="en-US" dirty="0">
                <a:solidFill>
                  <a:schemeClr val="tx2"/>
                </a:solidFill>
                <a:latin typeface="Times New Roman"/>
                <a:cs typeface="Times New Roman"/>
              </a:rPr>
              <a:t> и </a:t>
            </a:r>
            <a:r>
              <a:rPr lang="en-US" dirty="0" err="1">
                <a:solidFill>
                  <a:schemeClr val="tx2"/>
                </a:solidFill>
                <a:latin typeface="Times New Roman"/>
                <a:cs typeface="Times New Roman"/>
              </a:rPr>
              <a:t>доставляла</a:t>
            </a:r>
            <a:r>
              <a:rPr lang="en-US" dirty="0">
                <a:solidFill>
                  <a:schemeClr val="tx2"/>
                </a:solidFill>
                <a:latin typeface="Times New Roman"/>
                <a:cs typeface="Times New Roman"/>
              </a:rPr>
              <a:t> в </a:t>
            </a:r>
            <a:r>
              <a:rPr lang="en-US" dirty="0" err="1">
                <a:solidFill>
                  <a:schemeClr val="tx2"/>
                </a:solidFill>
                <a:latin typeface="Times New Roman"/>
                <a:cs typeface="Times New Roman"/>
              </a:rPr>
              <a:t>госпитали</a:t>
            </a:r>
            <a:r>
              <a:rPr lang="en-US" dirty="0">
                <a:solidFill>
                  <a:schemeClr val="tx2"/>
                </a:solidFill>
                <a:latin typeface="Times New Roman"/>
                <a:cs typeface="Times New Roman"/>
              </a:rPr>
              <a:t>. </a:t>
            </a:r>
            <a:r>
              <a:rPr lang="en-US" dirty="0" err="1">
                <a:solidFill>
                  <a:schemeClr val="tx2"/>
                </a:solidFill>
                <a:latin typeface="Times New Roman"/>
                <a:cs typeface="Times New Roman"/>
              </a:rPr>
              <a:t>За</a:t>
            </a:r>
            <a:r>
              <a:rPr lang="en-US" dirty="0">
                <a:solidFill>
                  <a:schemeClr val="tx2"/>
                </a:solidFill>
                <a:latin typeface="Times New Roman"/>
                <a:cs typeface="Times New Roman"/>
              </a:rPr>
              <a:t> 8 </a:t>
            </a:r>
            <a:r>
              <a:rPr lang="en-US" dirty="0" err="1">
                <a:solidFill>
                  <a:schemeClr val="tx2"/>
                </a:solidFill>
                <a:latin typeface="Times New Roman"/>
                <a:cs typeface="Times New Roman"/>
              </a:rPr>
              <a:t>месяцев</a:t>
            </a:r>
            <a:r>
              <a:rPr lang="en-US" dirty="0">
                <a:solidFill>
                  <a:schemeClr val="tx2"/>
                </a:solidFill>
                <a:latin typeface="Times New Roman"/>
                <a:cs typeface="Times New Roman"/>
              </a:rPr>
              <a:t> </a:t>
            </a:r>
            <a:r>
              <a:rPr lang="en-US" dirty="0" err="1">
                <a:solidFill>
                  <a:schemeClr val="tx2"/>
                </a:solidFill>
                <a:latin typeface="Times New Roman"/>
                <a:cs typeface="Times New Roman"/>
              </a:rPr>
              <a:t>на</a:t>
            </a:r>
            <a:r>
              <a:rPr lang="en-US" dirty="0">
                <a:solidFill>
                  <a:schemeClr val="tx2"/>
                </a:solidFill>
                <a:latin typeface="Times New Roman"/>
                <a:cs typeface="Times New Roman"/>
              </a:rPr>
              <a:t> </a:t>
            </a:r>
            <a:r>
              <a:rPr lang="en-US" dirty="0" err="1">
                <a:solidFill>
                  <a:schemeClr val="tx2"/>
                </a:solidFill>
                <a:latin typeface="Times New Roman"/>
                <a:cs typeface="Times New Roman"/>
              </a:rPr>
              <a:t>ее</a:t>
            </a:r>
            <a:r>
              <a:rPr lang="en-US" dirty="0">
                <a:solidFill>
                  <a:schemeClr val="tx2"/>
                </a:solidFill>
                <a:latin typeface="Times New Roman"/>
                <a:cs typeface="Times New Roman"/>
              </a:rPr>
              <a:t> </a:t>
            </a:r>
            <a:r>
              <a:rPr lang="en-US" dirty="0" err="1">
                <a:solidFill>
                  <a:schemeClr val="tx2"/>
                </a:solidFill>
                <a:latin typeface="Times New Roman"/>
                <a:cs typeface="Times New Roman"/>
              </a:rPr>
              <a:t>счету</a:t>
            </a:r>
            <a:r>
              <a:rPr lang="en-US" dirty="0">
                <a:solidFill>
                  <a:schemeClr val="tx2"/>
                </a:solidFill>
                <a:latin typeface="Times New Roman"/>
                <a:cs typeface="Times New Roman"/>
              </a:rPr>
              <a:t> </a:t>
            </a:r>
            <a:r>
              <a:rPr lang="en-US" dirty="0" err="1">
                <a:solidFill>
                  <a:schemeClr val="tx2"/>
                </a:solidFill>
                <a:latin typeface="Times New Roman"/>
                <a:cs typeface="Times New Roman"/>
              </a:rPr>
              <a:t>оказались</a:t>
            </a:r>
            <a:r>
              <a:rPr lang="en-US" dirty="0">
                <a:solidFill>
                  <a:schemeClr val="tx2"/>
                </a:solidFill>
                <a:latin typeface="Times New Roman"/>
                <a:cs typeface="Times New Roman"/>
              </a:rPr>
              <a:t> 128 </a:t>
            </a:r>
            <a:r>
              <a:rPr lang="en-US" dirty="0" err="1">
                <a:solidFill>
                  <a:schemeClr val="tx2"/>
                </a:solidFill>
                <a:latin typeface="Times New Roman"/>
                <a:cs typeface="Times New Roman"/>
              </a:rPr>
              <a:t>спасенных</a:t>
            </a:r>
            <a:r>
              <a:rPr lang="en-US" dirty="0">
                <a:solidFill>
                  <a:schemeClr val="tx2"/>
                </a:solidFill>
                <a:latin typeface="Times New Roman"/>
                <a:cs typeface="Times New Roman"/>
              </a:rPr>
              <a:t> </a:t>
            </a:r>
            <a:r>
              <a:rPr lang="en-US" dirty="0" err="1">
                <a:solidFill>
                  <a:schemeClr val="tx2"/>
                </a:solidFill>
                <a:latin typeface="Times New Roman"/>
                <a:cs typeface="Times New Roman"/>
              </a:rPr>
              <a:t>жизней</a:t>
            </a:r>
            <a:r>
              <a:rPr lang="en-US" dirty="0">
                <a:solidFill>
                  <a:schemeClr val="tx2"/>
                </a:solidFill>
                <a:latin typeface="Times New Roman"/>
                <a:cs typeface="Times New Roman"/>
              </a:rPr>
              <a:t>.</a:t>
            </a:r>
            <a:endParaRPr lang="ru-RU">
              <a:solidFill>
                <a:schemeClr val="tx2"/>
              </a:solidFill>
              <a:latin typeface="Times New Roman"/>
              <a:cs typeface="Times New Roman"/>
            </a:endParaRPr>
          </a:p>
        </p:txBody>
      </p:sp>
    </p:spTree>
    <p:extLst>
      <p:ext uri="{BB962C8B-B14F-4D97-AF65-F5344CB8AC3E}">
        <p14:creationId xmlns:p14="http://schemas.microsoft.com/office/powerpoint/2010/main" val="2483678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FA3A2D-EABF-0D82-BCC0-3344E141200D}"/>
              </a:ext>
            </a:extLst>
          </p:cNvPr>
          <p:cNvSpPr txBox="1"/>
          <p:nvPr/>
        </p:nvSpPr>
        <p:spPr>
          <a:xfrm>
            <a:off x="-5750" y="94892"/>
            <a:ext cx="6567576"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Times New Roman"/>
                <a:cs typeface="Times New Roman"/>
              </a:rPr>
              <a:t>В 1943 </a:t>
            </a:r>
            <a:r>
              <a:rPr lang="en-US" dirty="0" err="1">
                <a:latin typeface="Times New Roman"/>
                <a:cs typeface="Times New Roman"/>
              </a:rPr>
              <a:t>году</a:t>
            </a:r>
            <a:r>
              <a:rPr lang="en-US" dirty="0">
                <a:latin typeface="Times New Roman"/>
                <a:cs typeface="Times New Roman"/>
              </a:rPr>
              <a:t> </a:t>
            </a:r>
            <a:r>
              <a:rPr lang="en-US" dirty="0" err="1">
                <a:latin typeface="Times New Roman"/>
                <a:cs typeface="Times New Roman"/>
              </a:rPr>
              <a:t>девушка</a:t>
            </a:r>
            <a:r>
              <a:rPr lang="en-US" dirty="0">
                <a:latin typeface="Times New Roman"/>
                <a:cs typeface="Times New Roman"/>
              </a:rPr>
              <a:t> </a:t>
            </a:r>
            <a:r>
              <a:rPr lang="en-US" dirty="0" err="1">
                <a:latin typeface="Times New Roman"/>
                <a:cs typeface="Times New Roman"/>
              </a:rPr>
              <a:t>была</a:t>
            </a:r>
            <a:r>
              <a:rPr lang="en-US" dirty="0">
                <a:latin typeface="Times New Roman"/>
                <a:cs typeface="Times New Roman"/>
              </a:rPr>
              <a:t> </a:t>
            </a:r>
            <a:r>
              <a:rPr lang="en-US" dirty="0" err="1">
                <a:latin typeface="Times New Roman"/>
                <a:cs typeface="Times New Roman"/>
              </a:rPr>
              <a:t>тяжело</a:t>
            </a:r>
            <a:r>
              <a:rPr lang="en-US" dirty="0">
                <a:latin typeface="Times New Roman"/>
                <a:cs typeface="Times New Roman"/>
              </a:rPr>
              <a:t> </a:t>
            </a:r>
            <a:r>
              <a:rPr lang="en-US" dirty="0" err="1">
                <a:latin typeface="Times New Roman"/>
                <a:cs typeface="Times New Roman"/>
              </a:rPr>
              <a:t>ранена</a:t>
            </a:r>
            <a:r>
              <a:rPr lang="en-US" dirty="0">
                <a:latin typeface="Times New Roman"/>
                <a:cs typeface="Times New Roman"/>
              </a:rPr>
              <a:t> </a:t>
            </a:r>
            <a:r>
              <a:rPr lang="en-US" dirty="0" err="1">
                <a:latin typeface="Times New Roman"/>
                <a:cs typeface="Times New Roman"/>
              </a:rPr>
              <a:t>во</a:t>
            </a:r>
            <a:r>
              <a:rPr lang="en-US" dirty="0">
                <a:latin typeface="Times New Roman"/>
                <a:cs typeface="Times New Roman"/>
              </a:rPr>
              <a:t> </a:t>
            </a:r>
            <a:r>
              <a:rPr lang="en-US" dirty="0" err="1">
                <a:latin typeface="Times New Roman"/>
                <a:cs typeface="Times New Roman"/>
              </a:rPr>
              <a:t>время</a:t>
            </a:r>
            <a:r>
              <a:rPr lang="en-US" dirty="0">
                <a:latin typeface="Times New Roman"/>
                <a:cs typeface="Times New Roman"/>
              </a:rPr>
              <a:t> </a:t>
            </a:r>
            <a:r>
              <a:rPr lang="en-US" dirty="0" err="1">
                <a:latin typeface="Times New Roman"/>
                <a:cs typeface="Times New Roman"/>
              </a:rPr>
              <a:t>очередного</a:t>
            </a:r>
            <a:r>
              <a:rPr lang="en-US" dirty="0">
                <a:latin typeface="Times New Roman"/>
                <a:cs typeface="Times New Roman"/>
              </a:rPr>
              <a:t> </a:t>
            </a:r>
            <a:r>
              <a:rPr lang="en-US" dirty="0" err="1">
                <a:latin typeface="Times New Roman"/>
                <a:cs typeface="Times New Roman"/>
              </a:rPr>
              <a:t>задания</a:t>
            </a:r>
            <a:r>
              <a:rPr lang="en-US" dirty="0">
                <a:latin typeface="Times New Roman"/>
                <a:cs typeface="Times New Roman"/>
              </a:rPr>
              <a:t>: </a:t>
            </a:r>
            <a:r>
              <a:rPr lang="en-US" dirty="0" err="1">
                <a:latin typeface="Times New Roman"/>
                <a:cs typeface="Times New Roman"/>
              </a:rPr>
              <a:t>тогда</a:t>
            </a:r>
            <a:r>
              <a:rPr lang="en-US" dirty="0">
                <a:latin typeface="Times New Roman"/>
                <a:cs typeface="Times New Roman"/>
              </a:rPr>
              <a:t> </a:t>
            </a:r>
            <a:r>
              <a:rPr lang="en-US" dirty="0" err="1">
                <a:latin typeface="Times New Roman"/>
                <a:cs typeface="Times New Roman"/>
              </a:rPr>
              <a:t>она</a:t>
            </a:r>
            <a:r>
              <a:rPr lang="en-US" dirty="0">
                <a:latin typeface="Times New Roman"/>
                <a:cs typeface="Times New Roman"/>
              </a:rPr>
              <a:t> </a:t>
            </a:r>
            <a:r>
              <a:rPr lang="en-US" dirty="0" err="1">
                <a:latin typeface="Times New Roman"/>
                <a:cs typeface="Times New Roman"/>
              </a:rPr>
              <a:t>спасала</a:t>
            </a:r>
            <a:r>
              <a:rPr lang="en-US" dirty="0">
                <a:latin typeface="Times New Roman"/>
                <a:cs typeface="Times New Roman"/>
              </a:rPr>
              <a:t> </a:t>
            </a:r>
            <a:r>
              <a:rPr lang="en-US" dirty="0" err="1">
                <a:latin typeface="Times New Roman"/>
                <a:cs typeface="Times New Roman"/>
              </a:rPr>
              <a:t>командира</a:t>
            </a:r>
            <a:r>
              <a:rPr lang="en-US" dirty="0">
                <a:latin typeface="Times New Roman"/>
                <a:cs typeface="Times New Roman"/>
              </a:rPr>
              <a:t>, </a:t>
            </a:r>
            <a:r>
              <a:rPr lang="en-US" dirty="0" err="1">
                <a:latin typeface="Times New Roman"/>
                <a:cs typeface="Times New Roman"/>
              </a:rPr>
              <a:t>но</a:t>
            </a:r>
            <a:r>
              <a:rPr lang="en-US" dirty="0">
                <a:latin typeface="Times New Roman"/>
                <a:cs typeface="Times New Roman"/>
              </a:rPr>
              <a:t>, к </a:t>
            </a:r>
            <a:r>
              <a:rPr lang="en-US" dirty="0" err="1">
                <a:latin typeface="Times New Roman"/>
                <a:cs typeface="Times New Roman"/>
              </a:rPr>
              <a:t>сожалению</a:t>
            </a:r>
            <a:r>
              <a:rPr lang="en-US" dirty="0">
                <a:latin typeface="Times New Roman"/>
                <a:cs typeface="Times New Roman"/>
              </a:rPr>
              <a:t>, </a:t>
            </a:r>
            <a:r>
              <a:rPr lang="en-US" dirty="0" err="1">
                <a:latin typeface="Times New Roman"/>
                <a:cs typeface="Times New Roman"/>
              </a:rPr>
              <a:t>тот</a:t>
            </a:r>
            <a:r>
              <a:rPr lang="en-US" dirty="0">
                <a:latin typeface="Times New Roman"/>
                <a:cs typeface="Times New Roman"/>
              </a:rPr>
              <a:t> </a:t>
            </a:r>
            <a:r>
              <a:rPr lang="en-US" dirty="0" err="1">
                <a:latin typeface="Times New Roman"/>
                <a:cs typeface="Times New Roman"/>
              </a:rPr>
              <a:t>погиб</a:t>
            </a:r>
            <a:r>
              <a:rPr lang="en-US" dirty="0">
                <a:latin typeface="Times New Roman"/>
                <a:cs typeface="Times New Roman"/>
              </a:rPr>
              <a:t> у </a:t>
            </a:r>
            <a:r>
              <a:rPr lang="en-US" dirty="0" err="1">
                <a:latin typeface="Times New Roman"/>
                <a:cs typeface="Times New Roman"/>
              </a:rPr>
              <a:t>нее</a:t>
            </a:r>
            <a:r>
              <a:rPr lang="en-US" dirty="0">
                <a:latin typeface="Times New Roman"/>
                <a:cs typeface="Times New Roman"/>
              </a:rPr>
              <a:t> </a:t>
            </a:r>
            <a:r>
              <a:rPr lang="en-US" dirty="0" err="1">
                <a:latin typeface="Times New Roman"/>
                <a:cs typeface="Times New Roman"/>
              </a:rPr>
              <a:t>на</a:t>
            </a:r>
            <a:r>
              <a:rPr lang="en-US" dirty="0">
                <a:latin typeface="Times New Roman"/>
                <a:cs typeface="Times New Roman"/>
              </a:rPr>
              <a:t> </a:t>
            </a:r>
            <a:r>
              <a:rPr lang="en-US" dirty="0" err="1">
                <a:latin typeface="Times New Roman"/>
                <a:cs typeface="Times New Roman"/>
              </a:rPr>
              <a:t>руках</a:t>
            </a:r>
            <a:r>
              <a:rPr lang="en-US" dirty="0">
                <a:latin typeface="Times New Roman"/>
                <a:cs typeface="Times New Roman"/>
              </a:rPr>
              <a:t>. </a:t>
            </a:r>
            <a:r>
              <a:rPr lang="en-US" dirty="0" err="1">
                <a:latin typeface="Times New Roman"/>
                <a:cs typeface="Times New Roman"/>
              </a:rPr>
              <a:t>Ситуация</a:t>
            </a:r>
            <a:r>
              <a:rPr lang="en-US" dirty="0">
                <a:latin typeface="Times New Roman"/>
                <a:cs typeface="Times New Roman"/>
              </a:rPr>
              <a:t> </a:t>
            </a:r>
            <a:r>
              <a:rPr lang="en-US" dirty="0" err="1">
                <a:latin typeface="Times New Roman"/>
                <a:cs typeface="Times New Roman"/>
              </a:rPr>
              <a:t>осложнялась</a:t>
            </a:r>
            <a:r>
              <a:rPr lang="en-US" dirty="0">
                <a:latin typeface="Times New Roman"/>
                <a:cs typeface="Times New Roman"/>
              </a:rPr>
              <a:t> </a:t>
            </a:r>
            <a:r>
              <a:rPr lang="en-US" dirty="0" err="1">
                <a:latin typeface="Times New Roman"/>
                <a:cs typeface="Times New Roman"/>
              </a:rPr>
              <a:t>тем</a:t>
            </a:r>
            <a:r>
              <a:rPr lang="en-US" dirty="0">
                <a:latin typeface="Times New Roman"/>
                <a:cs typeface="Times New Roman"/>
              </a:rPr>
              <a:t>, </a:t>
            </a:r>
            <a:r>
              <a:rPr lang="en-US" dirty="0" err="1">
                <a:latin typeface="Times New Roman"/>
                <a:cs typeface="Times New Roman"/>
              </a:rPr>
              <a:t>что</a:t>
            </a:r>
            <a:r>
              <a:rPr lang="en-US" dirty="0">
                <a:latin typeface="Times New Roman"/>
                <a:cs typeface="Times New Roman"/>
              </a:rPr>
              <a:t> у </a:t>
            </a:r>
            <a:r>
              <a:rPr lang="en-US" dirty="0" err="1">
                <a:latin typeface="Times New Roman"/>
                <a:cs typeface="Times New Roman"/>
              </a:rPr>
              <a:t>него</a:t>
            </a:r>
            <a:r>
              <a:rPr lang="en-US" dirty="0">
                <a:latin typeface="Times New Roman"/>
                <a:cs typeface="Times New Roman"/>
              </a:rPr>
              <a:t> </a:t>
            </a:r>
            <a:r>
              <a:rPr lang="en-US" dirty="0" err="1">
                <a:latin typeface="Times New Roman"/>
                <a:cs typeface="Times New Roman"/>
              </a:rPr>
              <a:t>на</a:t>
            </a:r>
            <a:r>
              <a:rPr lang="en-US" dirty="0">
                <a:latin typeface="Times New Roman"/>
                <a:cs typeface="Times New Roman"/>
              </a:rPr>
              <a:t> </a:t>
            </a:r>
            <a:r>
              <a:rPr lang="en-US" dirty="0" err="1">
                <a:latin typeface="Times New Roman"/>
                <a:cs typeface="Times New Roman"/>
              </a:rPr>
              <a:t>руках</a:t>
            </a:r>
            <a:r>
              <a:rPr lang="en-US" dirty="0">
                <a:latin typeface="Times New Roman"/>
                <a:cs typeface="Times New Roman"/>
              </a:rPr>
              <a:t> </a:t>
            </a:r>
            <a:r>
              <a:rPr lang="en-US" dirty="0" err="1">
                <a:latin typeface="Times New Roman"/>
                <a:cs typeface="Times New Roman"/>
              </a:rPr>
              <a:t>были</a:t>
            </a:r>
            <a:r>
              <a:rPr lang="en-US" dirty="0">
                <a:latin typeface="Times New Roman"/>
                <a:cs typeface="Times New Roman"/>
              </a:rPr>
              <a:t> </a:t>
            </a:r>
            <a:r>
              <a:rPr lang="en-US" dirty="0" err="1">
                <a:latin typeface="Times New Roman"/>
                <a:cs typeface="Times New Roman"/>
              </a:rPr>
              <a:t>секретные</a:t>
            </a:r>
            <a:r>
              <a:rPr lang="en-US" dirty="0">
                <a:latin typeface="Times New Roman"/>
                <a:cs typeface="Times New Roman"/>
              </a:rPr>
              <a:t> </a:t>
            </a:r>
            <a:r>
              <a:rPr lang="en-US" dirty="0" err="1">
                <a:latin typeface="Times New Roman"/>
                <a:cs typeface="Times New Roman"/>
              </a:rPr>
              <a:t>бумаги</a:t>
            </a:r>
            <a:r>
              <a:rPr lang="en-US" dirty="0">
                <a:latin typeface="Times New Roman"/>
                <a:cs typeface="Times New Roman"/>
              </a:rPr>
              <a:t>. И </a:t>
            </a:r>
            <a:r>
              <a:rPr lang="en-US" dirty="0" err="1">
                <a:latin typeface="Times New Roman"/>
                <a:cs typeface="Times New Roman"/>
              </a:rPr>
              <a:t>Зинаида</a:t>
            </a:r>
            <a:r>
              <a:rPr lang="en-US" dirty="0">
                <a:latin typeface="Times New Roman"/>
                <a:cs typeface="Times New Roman"/>
              </a:rPr>
              <a:t> </a:t>
            </a:r>
            <a:r>
              <a:rPr lang="en-US" dirty="0" err="1">
                <a:latin typeface="Times New Roman"/>
                <a:cs typeface="Times New Roman"/>
              </a:rPr>
              <a:t>успела</a:t>
            </a:r>
            <a:r>
              <a:rPr lang="en-US" dirty="0">
                <a:latin typeface="Times New Roman"/>
                <a:cs typeface="Times New Roman"/>
              </a:rPr>
              <a:t> </a:t>
            </a:r>
            <a:r>
              <a:rPr lang="en-US" dirty="0" err="1">
                <a:latin typeface="Times New Roman"/>
                <a:cs typeface="Times New Roman"/>
              </a:rPr>
              <a:t>спрятать</a:t>
            </a:r>
            <a:r>
              <a:rPr lang="en-US" dirty="0">
                <a:latin typeface="Times New Roman"/>
                <a:cs typeface="Times New Roman"/>
              </a:rPr>
              <a:t> </a:t>
            </a:r>
            <a:r>
              <a:rPr lang="en-US" dirty="0" err="1">
                <a:latin typeface="Times New Roman"/>
                <a:cs typeface="Times New Roman"/>
              </a:rPr>
              <a:t>их</a:t>
            </a:r>
            <a:r>
              <a:rPr lang="en-US" dirty="0">
                <a:latin typeface="Times New Roman"/>
                <a:cs typeface="Times New Roman"/>
              </a:rPr>
              <a:t> </a:t>
            </a:r>
            <a:r>
              <a:rPr lang="en-US" dirty="0" err="1">
                <a:latin typeface="Times New Roman"/>
                <a:cs typeface="Times New Roman"/>
              </a:rPr>
              <a:t>до</a:t>
            </a:r>
            <a:r>
              <a:rPr lang="en-US" dirty="0">
                <a:latin typeface="Times New Roman"/>
                <a:cs typeface="Times New Roman"/>
              </a:rPr>
              <a:t> </a:t>
            </a:r>
            <a:r>
              <a:rPr lang="en-US" dirty="0" err="1">
                <a:latin typeface="Times New Roman"/>
                <a:cs typeface="Times New Roman"/>
              </a:rPr>
              <a:t>того</a:t>
            </a:r>
            <a:r>
              <a:rPr lang="en-US" dirty="0">
                <a:latin typeface="Times New Roman"/>
                <a:cs typeface="Times New Roman"/>
              </a:rPr>
              <a:t>, </a:t>
            </a:r>
            <a:r>
              <a:rPr lang="en-US" dirty="0" err="1">
                <a:latin typeface="Times New Roman"/>
                <a:cs typeface="Times New Roman"/>
              </a:rPr>
              <a:t>как</a:t>
            </a:r>
            <a:r>
              <a:rPr lang="en-US" dirty="0">
                <a:latin typeface="Times New Roman"/>
                <a:cs typeface="Times New Roman"/>
              </a:rPr>
              <a:t> </a:t>
            </a:r>
            <a:r>
              <a:rPr lang="en-US" dirty="0" err="1">
                <a:latin typeface="Times New Roman"/>
                <a:cs typeface="Times New Roman"/>
              </a:rPr>
              <a:t>от</a:t>
            </a:r>
            <a:r>
              <a:rPr lang="en-US" dirty="0">
                <a:latin typeface="Times New Roman"/>
                <a:cs typeface="Times New Roman"/>
              </a:rPr>
              <a:t> </a:t>
            </a:r>
            <a:r>
              <a:rPr lang="en-US" dirty="0" err="1">
                <a:latin typeface="Times New Roman"/>
                <a:cs typeface="Times New Roman"/>
              </a:rPr>
              <a:t>собственного</a:t>
            </a:r>
            <a:r>
              <a:rPr lang="en-US" dirty="0">
                <a:latin typeface="Times New Roman"/>
                <a:cs typeface="Times New Roman"/>
              </a:rPr>
              <a:t> </a:t>
            </a:r>
            <a:r>
              <a:rPr lang="en-US" dirty="0" err="1">
                <a:latin typeface="Times New Roman"/>
                <a:cs typeface="Times New Roman"/>
              </a:rPr>
              <a:t>ранения</a:t>
            </a:r>
            <a:r>
              <a:rPr lang="en-US" dirty="0">
                <a:latin typeface="Times New Roman"/>
                <a:cs typeface="Times New Roman"/>
              </a:rPr>
              <a:t> </a:t>
            </a:r>
            <a:r>
              <a:rPr lang="en-US" dirty="0" err="1">
                <a:latin typeface="Times New Roman"/>
                <a:cs typeface="Times New Roman"/>
              </a:rPr>
              <a:t>потеряла</a:t>
            </a:r>
            <a:r>
              <a:rPr lang="en-US" dirty="0">
                <a:latin typeface="Times New Roman"/>
                <a:cs typeface="Times New Roman"/>
              </a:rPr>
              <a:t> </a:t>
            </a:r>
            <a:r>
              <a:rPr lang="en-US" dirty="0" err="1">
                <a:latin typeface="Times New Roman"/>
                <a:cs typeface="Times New Roman"/>
              </a:rPr>
              <a:t>сознание</a:t>
            </a:r>
            <a:r>
              <a:rPr lang="en-US" dirty="0">
                <a:latin typeface="Times New Roman"/>
                <a:cs typeface="Times New Roman"/>
              </a:rPr>
              <a:t>. </a:t>
            </a:r>
            <a:r>
              <a:rPr lang="en-US" dirty="0" err="1">
                <a:latin typeface="Times New Roman"/>
                <a:cs typeface="Times New Roman"/>
              </a:rPr>
              <a:t>Когда</a:t>
            </a:r>
            <a:r>
              <a:rPr lang="en-US" dirty="0">
                <a:latin typeface="Times New Roman"/>
                <a:cs typeface="Times New Roman"/>
              </a:rPr>
              <a:t> </a:t>
            </a:r>
            <a:r>
              <a:rPr lang="en-US" dirty="0" err="1">
                <a:latin typeface="Times New Roman"/>
                <a:cs typeface="Times New Roman"/>
              </a:rPr>
              <a:t>она</a:t>
            </a:r>
            <a:r>
              <a:rPr lang="en-US" dirty="0">
                <a:latin typeface="Times New Roman"/>
                <a:cs typeface="Times New Roman"/>
              </a:rPr>
              <a:t> </a:t>
            </a:r>
            <a:r>
              <a:rPr lang="en-US" dirty="0" err="1">
                <a:latin typeface="Times New Roman"/>
                <a:cs typeface="Times New Roman"/>
              </a:rPr>
              <a:t>пришла</a:t>
            </a:r>
            <a:r>
              <a:rPr lang="en-US" dirty="0">
                <a:latin typeface="Times New Roman"/>
                <a:cs typeface="Times New Roman"/>
              </a:rPr>
              <a:t> в </a:t>
            </a:r>
            <a:r>
              <a:rPr lang="en-US" dirty="0" err="1">
                <a:latin typeface="Times New Roman"/>
                <a:cs typeface="Times New Roman"/>
              </a:rPr>
              <a:t>себя</a:t>
            </a:r>
            <a:r>
              <a:rPr lang="en-US" dirty="0">
                <a:latin typeface="Times New Roman"/>
                <a:cs typeface="Times New Roman"/>
              </a:rPr>
              <a:t>, </a:t>
            </a:r>
            <a:r>
              <a:rPr lang="en-US" dirty="0" err="1">
                <a:latin typeface="Times New Roman"/>
                <a:cs typeface="Times New Roman"/>
              </a:rPr>
              <a:t>то</a:t>
            </a:r>
            <a:r>
              <a:rPr lang="en-US" dirty="0">
                <a:latin typeface="Times New Roman"/>
                <a:cs typeface="Times New Roman"/>
              </a:rPr>
              <a:t> </a:t>
            </a:r>
            <a:r>
              <a:rPr lang="en-US" dirty="0" err="1">
                <a:latin typeface="Times New Roman"/>
                <a:cs typeface="Times New Roman"/>
              </a:rPr>
              <a:t>увидела</a:t>
            </a:r>
            <a:r>
              <a:rPr lang="en-US" dirty="0">
                <a:latin typeface="Times New Roman"/>
                <a:cs typeface="Times New Roman"/>
              </a:rPr>
              <a:t>, </a:t>
            </a:r>
            <a:r>
              <a:rPr lang="en-US" dirty="0" err="1">
                <a:latin typeface="Times New Roman"/>
                <a:cs typeface="Times New Roman"/>
              </a:rPr>
              <a:t>что</a:t>
            </a:r>
            <a:r>
              <a:rPr lang="en-US" dirty="0">
                <a:latin typeface="Times New Roman"/>
                <a:cs typeface="Times New Roman"/>
              </a:rPr>
              <a:t> </a:t>
            </a:r>
            <a:r>
              <a:rPr lang="en-US" dirty="0" err="1">
                <a:latin typeface="Times New Roman"/>
                <a:cs typeface="Times New Roman"/>
              </a:rPr>
              <a:t>немцы</a:t>
            </a:r>
            <a:r>
              <a:rPr lang="en-US" dirty="0">
                <a:latin typeface="Times New Roman"/>
                <a:cs typeface="Times New Roman"/>
              </a:rPr>
              <a:t> </a:t>
            </a:r>
            <a:r>
              <a:rPr lang="en-US" dirty="0" err="1">
                <a:latin typeface="Times New Roman"/>
                <a:cs typeface="Times New Roman"/>
              </a:rPr>
              <a:t>добивают</a:t>
            </a:r>
            <a:r>
              <a:rPr lang="en-US" dirty="0">
                <a:latin typeface="Times New Roman"/>
                <a:cs typeface="Times New Roman"/>
              </a:rPr>
              <a:t> </a:t>
            </a:r>
            <a:r>
              <a:rPr lang="en-US" dirty="0" err="1">
                <a:latin typeface="Times New Roman"/>
                <a:cs typeface="Times New Roman"/>
              </a:rPr>
              <a:t>раненых</a:t>
            </a:r>
            <a:r>
              <a:rPr lang="en-US" dirty="0">
                <a:latin typeface="Times New Roman"/>
                <a:cs typeface="Times New Roman"/>
              </a:rPr>
              <a:t> </a:t>
            </a:r>
            <a:r>
              <a:rPr lang="en-US" dirty="0" err="1">
                <a:latin typeface="Times New Roman"/>
                <a:cs typeface="Times New Roman"/>
              </a:rPr>
              <a:t>на</a:t>
            </a:r>
            <a:r>
              <a:rPr lang="en-US" dirty="0">
                <a:latin typeface="Times New Roman"/>
                <a:cs typeface="Times New Roman"/>
              </a:rPr>
              <a:t> </a:t>
            </a:r>
            <a:r>
              <a:rPr lang="en-US" dirty="0" err="1">
                <a:latin typeface="Times New Roman"/>
                <a:cs typeface="Times New Roman"/>
              </a:rPr>
              <a:t>поле</a:t>
            </a:r>
            <a:r>
              <a:rPr lang="en-US" dirty="0">
                <a:latin typeface="Times New Roman"/>
                <a:cs typeface="Times New Roman"/>
              </a:rPr>
              <a:t>. </a:t>
            </a:r>
            <a:r>
              <a:rPr lang="en-US" dirty="0" err="1">
                <a:latin typeface="Times New Roman"/>
                <a:cs typeface="Times New Roman"/>
              </a:rPr>
              <a:t>Пострадала</a:t>
            </a:r>
            <a:r>
              <a:rPr lang="en-US" dirty="0">
                <a:latin typeface="Times New Roman"/>
                <a:cs typeface="Times New Roman"/>
              </a:rPr>
              <a:t> и </a:t>
            </a:r>
            <a:r>
              <a:rPr lang="en-US" dirty="0" err="1">
                <a:latin typeface="Times New Roman"/>
                <a:cs typeface="Times New Roman"/>
              </a:rPr>
              <a:t>она</a:t>
            </a:r>
            <a:r>
              <a:rPr lang="en-US" dirty="0">
                <a:latin typeface="Times New Roman"/>
                <a:cs typeface="Times New Roman"/>
              </a:rPr>
              <a:t> </a:t>
            </a:r>
            <a:r>
              <a:rPr lang="en-US" dirty="0" err="1">
                <a:latin typeface="Times New Roman"/>
                <a:cs typeface="Times New Roman"/>
              </a:rPr>
              <a:t>сама</a:t>
            </a:r>
            <a:r>
              <a:rPr lang="en-US" dirty="0">
                <a:latin typeface="Times New Roman"/>
                <a:cs typeface="Times New Roman"/>
              </a:rPr>
              <a:t>: </a:t>
            </a:r>
            <a:r>
              <a:rPr lang="en-US" dirty="0" err="1">
                <a:latin typeface="Times New Roman"/>
                <a:cs typeface="Times New Roman"/>
              </a:rPr>
              <a:t>ее</a:t>
            </a:r>
            <a:r>
              <a:rPr lang="en-US" dirty="0">
                <a:latin typeface="Times New Roman"/>
                <a:cs typeface="Times New Roman"/>
              </a:rPr>
              <a:t> </a:t>
            </a:r>
            <a:r>
              <a:rPr lang="en-US" dirty="0" err="1">
                <a:latin typeface="Times New Roman"/>
                <a:cs typeface="Times New Roman"/>
              </a:rPr>
              <a:t>били</a:t>
            </a:r>
            <a:r>
              <a:rPr lang="en-US" dirty="0">
                <a:latin typeface="Times New Roman"/>
                <a:cs typeface="Times New Roman"/>
              </a:rPr>
              <a:t> </a:t>
            </a:r>
            <a:r>
              <a:rPr lang="en-US" dirty="0" err="1">
                <a:latin typeface="Times New Roman"/>
                <a:cs typeface="Times New Roman"/>
              </a:rPr>
              <a:t>прикладом</a:t>
            </a:r>
            <a:r>
              <a:rPr lang="en-US" dirty="0">
                <a:latin typeface="Times New Roman"/>
                <a:cs typeface="Times New Roman"/>
              </a:rPr>
              <a:t> </a:t>
            </a:r>
            <a:r>
              <a:rPr lang="en-US" dirty="0" err="1">
                <a:latin typeface="Times New Roman"/>
                <a:cs typeface="Times New Roman"/>
              </a:rPr>
              <a:t>по</a:t>
            </a:r>
            <a:r>
              <a:rPr lang="en-US" dirty="0">
                <a:latin typeface="Times New Roman"/>
                <a:cs typeface="Times New Roman"/>
              </a:rPr>
              <a:t> </a:t>
            </a:r>
            <a:r>
              <a:rPr lang="en-US" dirty="0" err="1">
                <a:latin typeface="Times New Roman"/>
                <a:cs typeface="Times New Roman"/>
              </a:rPr>
              <a:t>голове</a:t>
            </a:r>
            <a:r>
              <a:rPr lang="en-US" dirty="0">
                <a:latin typeface="Times New Roman"/>
                <a:cs typeface="Times New Roman"/>
              </a:rPr>
              <a:t>. </a:t>
            </a:r>
            <a:r>
              <a:rPr lang="en-US" dirty="0" err="1">
                <a:latin typeface="Times New Roman"/>
                <a:cs typeface="Times New Roman"/>
              </a:rPr>
              <a:t>Она</a:t>
            </a:r>
            <a:r>
              <a:rPr lang="en-US" dirty="0">
                <a:latin typeface="Times New Roman"/>
                <a:cs typeface="Times New Roman"/>
              </a:rPr>
              <a:t> </a:t>
            </a:r>
            <a:r>
              <a:rPr lang="en-US" dirty="0" err="1">
                <a:latin typeface="Times New Roman"/>
                <a:cs typeface="Times New Roman"/>
              </a:rPr>
              <a:t>снова</a:t>
            </a:r>
            <a:r>
              <a:rPr lang="en-US" dirty="0">
                <a:latin typeface="Times New Roman"/>
                <a:cs typeface="Times New Roman"/>
              </a:rPr>
              <a:t> </a:t>
            </a:r>
            <a:r>
              <a:rPr lang="en-US" dirty="0" err="1">
                <a:latin typeface="Times New Roman"/>
                <a:cs typeface="Times New Roman"/>
              </a:rPr>
              <a:t>потеряла</a:t>
            </a:r>
            <a:r>
              <a:rPr lang="en-US" dirty="0">
                <a:latin typeface="Times New Roman"/>
                <a:cs typeface="Times New Roman"/>
              </a:rPr>
              <a:t> </a:t>
            </a:r>
            <a:r>
              <a:rPr lang="en-US" dirty="0" err="1">
                <a:latin typeface="Times New Roman"/>
                <a:cs typeface="Times New Roman"/>
              </a:rPr>
              <a:t>сознание</a:t>
            </a:r>
            <a:r>
              <a:rPr lang="en-US" dirty="0">
                <a:latin typeface="Times New Roman"/>
                <a:cs typeface="Times New Roman"/>
              </a:rPr>
              <a:t>, и </a:t>
            </a:r>
            <a:r>
              <a:rPr lang="en-US" dirty="0" err="1">
                <a:latin typeface="Times New Roman"/>
                <a:cs typeface="Times New Roman"/>
              </a:rPr>
              <a:t>это</a:t>
            </a:r>
            <a:r>
              <a:rPr lang="en-US" dirty="0">
                <a:latin typeface="Times New Roman"/>
                <a:cs typeface="Times New Roman"/>
              </a:rPr>
              <a:t> </a:t>
            </a:r>
            <a:r>
              <a:rPr lang="en-US" dirty="0" err="1">
                <a:latin typeface="Times New Roman"/>
                <a:cs typeface="Times New Roman"/>
              </a:rPr>
              <a:t>спасло</a:t>
            </a:r>
            <a:r>
              <a:rPr lang="en-US" dirty="0">
                <a:latin typeface="Times New Roman"/>
                <a:cs typeface="Times New Roman"/>
              </a:rPr>
              <a:t> </a:t>
            </a:r>
            <a:r>
              <a:rPr lang="en-US" dirty="0" err="1">
                <a:latin typeface="Times New Roman"/>
                <a:cs typeface="Times New Roman"/>
              </a:rPr>
              <a:t>ей</a:t>
            </a:r>
            <a:r>
              <a:rPr lang="en-US" dirty="0">
                <a:latin typeface="Times New Roman"/>
                <a:cs typeface="Times New Roman"/>
              </a:rPr>
              <a:t> </a:t>
            </a:r>
            <a:r>
              <a:rPr lang="en-US" dirty="0" err="1">
                <a:latin typeface="Times New Roman"/>
                <a:cs typeface="Times New Roman"/>
              </a:rPr>
              <a:t>жизнь</a:t>
            </a:r>
            <a:r>
              <a:rPr lang="en-US" dirty="0">
                <a:latin typeface="Times New Roman"/>
                <a:cs typeface="Times New Roman"/>
              </a:rPr>
              <a:t>: </a:t>
            </a:r>
            <a:r>
              <a:rPr lang="en-US" dirty="0" err="1">
                <a:latin typeface="Times New Roman"/>
                <a:cs typeface="Times New Roman"/>
              </a:rPr>
              <a:t>враг</a:t>
            </a:r>
            <a:r>
              <a:rPr lang="en-US" dirty="0">
                <a:latin typeface="Times New Roman"/>
                <a:cs typeface="Times New Roman"/>
              </a:rPr>
              <a:t> </a:t>
            </a:r>
            <a:r>
              <a:rPr lang="en-US" dirty="0" err="1">
                <a:latin typeface="Times New Roman"/>
                <a:cs typeface="Times New Roman"/>
              </a:rPr>
              <a:t>воспринял</a:t>
            </a:r>
            <a:r>
              <a:rPr lang="en-US" dirty="0">
                <a:latin typeface="Times New Roman"/>
                <a:cs typeface="Times New Roman"/>
              </a:rPr>
              <a:t> </a:t>
            </a:r>
            <a:r>
              <a:rPr lang="en-US" dirty="0" err="1">
                <a:latin typeface="Times New Roman"/>
                <a:cs typeface="Times New Roman"/>
              </a:rPr>
              <a:t>это</a:t>
            </a:r>
            <a:r>
              <a:rPr lang="en-US" dirty="0">
                <a:latin typeface="Times New Roman"/>
                <a:cs typeface="Times New Roman"/>
              </a:rPr>
              <a:t> </a:t>
            </a:r>
            <a:r>
              <a:rPr lang="en-US" dirty="0" err="1">
                <a:latin typeface="Times New Roman"/>
                <a:cs typeface="Times New Roman"/>
              </a:rPr>
              <a:t>как</a:t>
            </a:r>
            <a:r>
              <a:rPr lang="en-US" dirty="0">
                <a:latin typeface="Times New Roman"/>
                <a:cs typeface="Times New Roman"/>
              </a:rPr>
              <a:t> </a:t>
            </a:r>
            <a:r>
              <a:rPr lang="en-US" dirty="0" err="1">
                <a:latin typeface="Times New Roman"/>
                <a:cs typeface="Times New Roman"/>
              </a:rPr>
              <a:t>ее</a:t>
            </a:r>
            <a:r>
              <a:rPr lang="en-US" dirty="0">
                <a:latin typeface="Times New Roman"/>
                <a:cs typeface="Times New Roman"/>
              </a:rPr>
              <a:t> </a:t>
            </a:r>
            <a:r>
              <a:rPr lang="en-US" dirty="0" err="1">
                <a:latin typeface="Times New Roman"/>
                <a:cs typeface="Times New Roman"/>
              </a:rPr>
              <a:t>смерть</a:t>
            </a:r>
            <a:r>
              <a:rPr lang="en-US" dirty="0">
                <a:latin typeface="Times New Roman"/>
                <a:cs typeface="Times New Roman"/>
              </a:rPr>
              <a:t>. </a:t>
            </a:r>
            <a:r>
              <a:rPr lang="en-US" dirty="0" err="1">
                <a:latin typeface="Times New Roman"/>
                <a:cs typeface="Times New Roman"/>
              </a:rPr>
              <a:t>Чуть</a:t>
            </a:r>
            <a:r>
              <a:rPr lang="en-US" dirty="0">
                <a:latin typeface="Times New Roman"/>
                <a:cs typeface="Times New Roman"/>
              </a:rPr>
              <a:t> </a:t>
            </a:r>
            <a:r>
              <a:rPr lang="en-US" dirty="0" err="1">
                <a:latin typeface="Times New Roman"/>
                <a:cs typeface="Times New Roman"/>
              </a:rPr>
              <a:t>позже</a:t>
            </a:r>
            <a:r>
              <a:rPr lang="en-US" dirty="0">
                <a:latin typeface="Times New Roman"/>
                <a:cs typeface="Times New Roman"/>
              </a:rPr>
              <a:t> </a:t>
            </a:r>
            <a:r>
              <a:rPr lang="en-US" dirty="0" err="1">
                <a:latin typeface="Times New Roman"/>
                <a:cs typeface="Times New Roman"/>
              </a:rPr>
              <a:t>ее</a:t>
            </a:r>
            <a:r>
              <a:rPr lang="en-US" dirty="0">
                <a:latin typeface="Times New Roman"/>
                <a:cs typeface="Times New Roman"/>
              </a:rPr>
              <a:t> </a:t>
            </a:r>
            <a:r>
              <a:rPr lang="en-US" dirty="0" err="1">
                <a:latin typeface="Times New Roman"/>
                <a:cs typeface="Times New Roman"/>
              </a:rPr>
              <a:t>нашли</a:t>
            </a:r>
            <a:r>
              <a:rPr lang="en-US" dirty="0">
                <a:latin typeface="Times New Roman"/>
                <a:cs typeface="Times New Roman"/>
              </a:rPr>
              <a:t> </a:t>
            </a:r>
            <a:r>
              <a:rPr lang="en-US" dirty="0" err="1">
                <a:latin typeface="Times New Roman"/>
                <a:cs typeface="Times New Roman"/>
              </a:rPr>
              <a:t>на</a:t>
            </a:r>
            <a:r>
              <a:rPr lang="en-US" dirty="0">
                <a:latin typeface="Times New Roman"/>
                <a:cs typeface="Times New Roman"/>
              </a:rPr>
              <a:t> </a:t>
            </a:r>
            <a:r>
              <a:rPr lang="en-US" dirty="0" err="1">
                <a:latin typeface="Times New Roman"/>
                <a:cs typeface="Times New Roman"/>
              </a:rPr>
              <a:t>поле</a:t>
            </a:r>
            <a:r>
              <a:rPr lang="en-US" dirty="0">
                <a:latin typeface="Times New Roman"/>
                <a:cs typeface="Times New Roman"/>
              </a:rPr>
              <a:t> с </a:t>
            </a:r>
            <a:r>
              <a:rPr lang="en-US" dirty="0" err="1">
                <a:latin typeface="Times New Roman"/>
                <a:cs typeface="Times New Roman"/>
              </a:rPr>
              <a:t>серьезными</a:t>
            </a:r>
            <a:r>
              <a:rPr lang="en-US" dirty="0">
                <a:latin typeface="Times New Roman"/>
                <a:cs typeface="Times New Roman"/>
              </a:rPr>
              <a:t> </a:t>
            </a:r>
            <a:r>
              <a:rPr lang="en-US" dirty="0" err="1">
                <a:latin typeface="Times New Roman"/>
                <a:cs typeface="Times New Roman"/>
              </a:rPr>
              <a:t>обморожениями</a:t>
            </a:r>
            <a:r>
              <a:rPr lang="en-US" dirty="0">
                <a:latin typeface="Times New Roman"/>
                <a:cs typeface="Times New Roman"/>
              </a:rPr>
              <a:t>. </a:t>
            </a:r>
            <a:r>
              <a:rPr lang="en-US" dirty="0" err="1">
                <a:latin typeface="Times New Roman"/>
                <a:cs typeface="Times New Roman"/>
              </a:rPr>
              <a:t>Девушка</a:t>
            </a:r>
            <a:r>
              <a:rPr lang="en-US" dirty="0">
                <a:latin typeface="Times New Roman"/>
                <a:cs typeface="Times New Roman"/>
              </a:rPr>
              <a:t> </a:t>
            </a:r>
            <a:r>
              <a:rPr lang="en-US" dirty="0" err="1">
                <a:latin typeface="Times New Roman"/>
                <a:cs typeface="Times New Roman"/>
              </a:rPr>
              <a:t>была</a:t>
            </a:r>
            <a:r>
              <a:rPr lang="en-US" dirty="0">
                <a:latin typeface="Times New Roman"/>
                <a:cs typeface="Times New Roman"/>
              </a:rPr>
              <a:t> </a:t>
            </a:r>
            <a:r>
              <a:rPr lang="en-US" dirty="0" err="1">
                <a:latin typeface="Times New Roman"/>
                <a:cs typeface="Times New Roman"/>
              </a:rPr>
              <a:t>доставлена</a:t>
            </a:r>
            <a:r>
              <a:rPr lang="en-US" dirty="0">
                <a:latin typeface="Times New Roman"/>
                <a:cs typeface="Times New Roman"/>
              </a:rPr>
              <a:t> в </a:t>
            </a:r>
            <a:r>
              <a:rPr lang="en-US" dirty="0" err="1">
                <a:latin typeface="Times New Roman"/>
                <a:cs typeface="Times New Roman"/>
              </a:rPr>
              <a:t>госпиталь</a:t>
            </a:r>
            <a:r>
              <a:rPr lang="en-US" dirty="0">
                <a:latin typeface="Times New Roman"/>
                <a:cs typeface="Times New Roman"/>
              </a:rPr>
              <a:t>, </a:t>
            </a:r>
            <a:r>
              <a:rPr lang="en-US" dirty="0" err="1">
                <a:latin typeface="Times New Roman"/>
                <a:cs typeface="Times New Roman"/>
              </a:rPr>
              <a:t>ей</a:t>
            </a:r>
            <a:r>
              <a:rPr lang="en-US" dirty="0">
                <a:latin typeface="Times New Roman"/>
                <a:cs typeface="Times New Roman"/>
              </a:rPr>
              <a:t> </a:t>
            </a:r>
            <a:r>
              <a:rPr lang="en-US" dirty="0" err="1">
                <a:latin typeface="Times New Roman"/>
                <a:cs typeface="Times New Roman"/>
              </a:rPr>
              <a:t>провели</a:t>
            </a:r>
            <a:r>
              <a:rPr lang="en-US" dirty="0">
                <a:latin typeface="Times New Roman"/>
                <a:cs typeface="Times New Roman"/>
              </a:rPr>
              <a:t> </a:t>
            </a:r>
            <a:r>
              <a:rPr lang="en-US" dirty="0" err="1">
                <a:latin typeface="Times New Roman"/>
                <a:cs typeface="Times New Roman"/>
              </a:rPr>
              <a:t>несколько</a:t>
            </a:r>
            <a:r>
              <a:rPr lang="en-US" dirty="0">
                <a:latin typeface="Times New Roman"/>
                <a:cs typeface="Times New Roman"/>
              </a:rPr>
              <a:t> </a:t>
            </a:r>
            <a:r>
              <a:rPr lang="en-US" dirty="0" err="1">
                <a:latin typeface="Times New Roman"/>
                <a:cs typeface="Times New Roman"/>
              </a:rPr>
              <a:t>тяжелейших</a:t>
            </a:r>
            <a:r>
              <a:rPr lang="en-US" dirty="0">
                <a:latin typeface="Times New Roman"/>
                <a:cs typeface="Times New Roman"/>
              </a:rPr>
              <a:t> </a:t>
            </a:r>
            <a:r>
              <a:rPr lang="en-US" dirty="0" err="1">
                <a:latin typeface="Times New Roman"/>
                <a:cs typeface="Times New Roman"/>
              </a:rPr>
              <a:t>операций</a:t>
            </a:r>
            <a:r>
              <a:rPr lang="en-US" dirty="0">
                <a:latin typeface="Times New Roman"/>
                <a:cs typeface="Times New Roman"/>
              </a:rPr>
              <a:t>, </a:t>
            </a:r>
            <a:r>
              <a:rPr lang="en-US" dirty="0" err="1">
                <a:latin typeface="Times New Roman"/>
                <a:cs typeface="Times New Roman"/>
              </a:rPr>
              <a:t>однако</a:t>
            </a:r>
            <a:r>
              <a:rPr lang="en-US" dirty="0">
                <a:latin typeface="Times New Roman"/>
                <a:cs typeface="Times New Roman"/>
              </a:rPr>
              <a:t> </a:t>
            </a:r>
            <a:r>
              <a:rPr lang="en-US" dirty="0" err="1">
                <a:latin typeface="Times New Roman"/>
                <a:cs typeface="Times New Roman"/>
              </a:rPr>
              <a:t>из-за</a:t>
            </a:r>
            <a:r>
              <a:rPr lang="en-US" dirty="0">
                <a:latin typeface="Times New Roman"/>
                <a:cs typeface="Times New Roman"/>
              </a:rPr>
              <a:t> </a:t>
            </a:r>
            <a:r>
              <a:rPr lang="en-US" dirty="0" err="1">
                <a:latin typeface="Times New Roman"/>
                <a:cs typeface="Times New Roman"/>
              </a:rPr>
              <a:t>гангрены</a:t>
            </a:r>
            <a:r>
              <a:rPr lang="en-US" dirty="0">
                <a:latin typeface="Times New Roman"/>
                <a:cs typeface="Times New Roman"/>
              </a:rPr>
              <a:t> </a:t>
            </a:r>
            <a:r>
              <a:rPr lang="en-US" dirty="0" err="1">
                <a:latin typeface="Times New Roman"/>
                <a:cs typeface="Times New Roman"/>
              </a:rPr>
              <a:t>она</a:t>
            </a:r>
            <a:r>
              <a:rPr lang="en-US" dirty="0">
                <a:latin typeface="Times New Roman"/>
                <a:cs typeface="Times New Roman"/>
              </a:rPr>
              <a:t> </a:t>
            </a:r>
            <a:r>
              <a:rPr lang="en-US" dirty="0" err="1">
                <a:latin typeface="Times New Roman"/>
                <a:cs typeface="Times New Roman"/>
              </a:rPr>
              <a:t>лишилась</a:t>
            </a:r>
            <a:r>
              <a:rPr lang="en-US" dirty="0">
                <a:latin typeface="Times New Roman"/>
                <a:cs typeface="Times New Roman"/>
              </a:rPr>
              <a:t> </a:t>
            </a:r>
            <a:r>
              <a:rPr lang="en-US" dirty="0" err="1">
                <a:latin typeface="Times New Roman"/>
                <a:cs typeface="Times New Roman"/>
              </a:rPr>
              <a:t>рук</a:t>
            </a:r>
            <a:r>
              <a:rPr lang="en-US" dirty="0">
                <a:latin typeface="Times New Roman"/>
                <a:cs typeface="Times New Roman"/>
              </a:rPr>
              <a:t> и </a:t>
            </a:r>
            <a:r>
              <a:rPr lang="en-US" dirty="0" err="1">
                <a:latin typeface="Times New Roman"/>
                <a:cs typeface="Times New Roman"/>
              </a:rPr>
              <a:t>ног</a:t>
            </a:r>
            <a:r>
              <a:rPr lang="en-US" dirty="0">
                <a:latin typeface="Times New Roman"/>
                <a:cs typeface="Times New Roman"/>
              </a:rPr>
              <a:t>. </a:t>
            </a:r>
          </a:p>
          <a:p>
            <a:r>
              <a:rPr lang="en-US" dirty="0" err="1">
                <a:latin typeface="Times New Roman"/>
                <a:cs typeface="Times New Roman"/>
              </a:rPr>
              <a:t>После</a:t>
            </a:r>
            <a:r>
              <a:rPr lang="en-US" dirty="0">
                <a:latin typeface="Times New Roman"/>
                <a:cs typeface="Times New Roman"/>
              </a:rPr>
              <a:t> </a:t>
            </a:r>
            <a:r>
              <a:rPr lang="en-US" dirty="0" err="1">
                <a:latin typeface="Times New Roman"/>
                <a:cs typeface="Times New Roman"/>
              </a:rPr>
              <a:t>войны</a:t>
            </a:r>
            <a:r>
              <a:rPr lang="en-US" dirty="0">
                <a:latin typeface="Times New Roman"/>
                <a:cs typeface="Times New Roman"/>
              </a:rPr>
              <a:t> </a:t>
            </a:r>
            <a:r>
              <a:rPr lang="en-US" dirty="0" err="1">
                <a:latin typeface="Times New Roman"/>
                <a:cs typeface="Times New Roman"/>
              </a:rPr>
              <a:t>Зинаида</a:t>
            </a:r>
            <a:r>
              <a:rPr lang="en-US" dirty="0">
                <a:latin typeface="Times New Roman"/>
                <a:cs typeface="Times New Roman"/>
              </a:rPr>
              <a:t> </a:t>
            </a:r>
            <a:r>
              <a:rPr lang="en-US" dirty="0" err="1">
                <a:latin typeface="Times New Roman"/>
                <a:cs typeface="Times New Roman"/>
              </a:rPr>
              <a:t>не</a:t>
            </a:r>
            <a:r>
              <a:rPr lang="en-US" dirty="0">
                <a:latin typeface="Times New Roman"/>
                <a:cs typeface="Times New Roman"/>
              </a:rPr>
              <a:t> </a:t>
            </a:r>
            <a:r>
              <a:rPr lang="en-US" dirty="0" err="1">
                <a:latin typeface="Times New Roman"/>
                <a:cs typeface="Times New Roman"/>
              </a:rPr>
              <a:t>отчаялась</a:t>
            </a:r>
            <a:r>
              <a:rPr lang="en-US" dirty="0">
                <a:latin typeface="Times New Roman"/>
                <a:cs typeface="Times New Roman"/>
              </a:rPr>
              <a:t>, </a:t>
            </a:r>
            <a:r>
              <a:rPr lang="en-US" dirty="0" err="1">
                <a:latin typeface="Times New Roman"/>
                <a:cs typeface="Times New Roman"/>
              </a:rPr>
              <a:t>вела</a:t>
            </a:r>
            <a:r>
              <a:rPr lang="en-US" dirty="0">
                <a:latin typeface="Times New Roman"/>
                <a:cs typeface="Times New Roman"/>
              </a:rPr>
              <a:t> </a:t>
            </a:r>
            <a:r>
              <a:rPr lang="en-US" dirty="0" err="1">
                <a:latin typeface="Times New Roman"/>
                <a:cs typeface="Times New Roman"/>
              </a:rPr>
              <a:t>активную</a:t>
            </a:r>
            <a:r>
              <a:rPr lang="en-US" dirty="0">
                <a:latin typeface="Times New Roman"/>
                <a:cs typeface="Times New Roman"/>
              </a:rPr>
              <a:t> </a:t>
            </a:r>
            <a:r>
              <a:rPr lang="en-US" dirty="0" err="1">
                <a:latin typeface="Times New Roman"/>
                <a:cs typeface="Times New Roman"/>
              </a:rPr>
              <a:t>общественную</a:t>
            </a:r>
            <a:r>
              <a:rPr lang="en-US" dirty="0">
                <a:latin typeface="Times New Roman"/>
                <a:cs typeface="Times New Roman"/>
              </a:rPr>
              <a:t> </a:t>
            </a:r>
            <a:r>
              <a:rPr lang="en-US" dirty="0" err="1">
                <a:latin typeface="Times New Roman"/>
                <a:cs typeface="Times New Roman"/>
              </a:rPr>
              <a:t>жизнь</a:t>
            </a:r>
            <a:r>
              <a:rPr lang="en-US" dirty="0">
                <a:latin typeface="Times New Roman"/>
                <a:cs typeface="Times New Roman"/>
              </a:rPr>
              <a:t>. В 1965 </a:t>
            </a:r>
            <a:r>
              <a:rPr lang="en-US" dirty="0" err="1">
                <a:latin typeface="Times New Roman"/>
                <a:cs typeface="Times New Roman"/>
              </a:rPr>
              <a:t>году</a:t>
            </a:r>
            <a:r>
              <a:rPr lang="en-US" dirty="0">
                <a:latin typeface="Times New Roman"/>
                <a:cs typeface="Times New Roman"/>
              </a:rPr>
              <a:t> </a:t>
            </a:r>
            <a:r>
              <a:rPr lang="en-US" dirty="0" err="1">
                <a:latin typeface="Times New Roman"/>
                <a:cs typeface="Times New Roman"/>
              </a:rPr>
              <a:t>за</a:t>
            </a:r>
            <a:r>
              <a:rPr lang="en-US" dirty="0">
                <a:latin typeface="Times New Roman"/>
                <a:cs typeface="Times New Roman"/>
              </a:rPr>
              <a:t> </a:t>
            </a:r>
            <a:r>
              <a:rPr lang="en-US" dirty="0" err="1">
                <a:latin typeface="Times New Roman"/>
                <a:cs typeface="Times New Roman"/>
              </a:rPr>
              <a:t>доблесть</a:t>
            </a:r>
            <a:r>
              <a:rPr lang="en-US" dirty="0">
                <a:latin typeface="Times New Roman"/>
                <a:cs typeface="Times New Roman"/>
              </a:rPr>
              <a:t> и </a:t>
            </a:r>
            <a:r>
              <a:rPr lang="en-US" dirty="0" err="1">
                <a:latin typeface="Times New Roman"/>
                <a:cs typeface="Times New Roman"/>
              </a:rPr>
              <a:t>отвагу</a:t>
            </a:r>
            <a:r>
              <a:rPr lang="en-US" dirty="0">
                <a:latin typeface="Times New Roman"/>
                <a:cs typeface="Times New Roman"/>
              </a:rPr>
              <a:t> </a:t>
            </a:r>
            <a:r>
              <a:rPr lang="en-US" dirty="0" err="1">
                <a:latin typeface="Times New Roman"/>
                <a:cs typeface="Times New Roman"/>
              </a:rPr>
              <a:t>женщину</a:t>
            </a:r>
            <a:r>
              <a:rPr lang="en-US" dirty="0">
                <a:latin typeface="Times New Roman"/>
                <a:cs typeface="Times New Roman"/>
              </a:rPr>
              <a:t> </a:t>
            </a:r>
            <a:r>
              <a:rPr lang="en-US" dirty="0" err="1">
                <a:latin typeface="Times New Roman"/>
                <a:cs typeface="Times New Roman"/>
              </a:rPr>
              <a:t>наградили</a:t>
            </a:r>
            <a:r>
              <a:rPr lang="en-US" dirty="0">
                <a:latin typeface="Times New Roman"/>
                <a:cs typeface="Times New Roman"/>
              </a:rPr>
              <a:t> </a:t>
            </a:r>
            <a:r>
              <a:rPr lang="en-US" dirty="0" err="1">
                <a:latin typeface="Times New Roman"/>
                <a:cs typeface="Times New Roman"/>
              </a:rPr>
              <a:t>медалью</a:t>
            </a:r>
            <a:r>
              <a:rPr lang="en-US" dirty="0">
                <a:latin typeface="Times New Roman"/>
                <a:cs typeface="Times New Roman"/>
              </a:rPr>
              <a:t> </a:t>
            </a:r>
            <a:r>
              <a:rPr lang="en-US" dirty="0" err="1">
                <a:latin typeface="Times New Roman"/>
                <a:cs typeface="Times New Roman"/>
              </a:rPr>
              <a:t>Флоренс</a:t>
            </a:r>
            <a:r>
              <a:rPr lang="en-US" dirty="0">
                <a:latin typeface="Times New Roman"/>
                <a:cs typeface="Times New Roman"/>
              </a:rPr>
              <a:t> </a:t>
            </a:r>
            <a:r>
              <a:rPr lang="en-US" dirty="0" err="1">
                <a:latin typeface="Times New Roman"/>
                <a:cs typeface="Times New Roman"/>
              </a:rPr>
              <a:t>Найтингейл</a:t>
            </a:r>
            <a:r>
              <a:rPr lang="en-US" dirty="0">
                <a:latin typeface="Times New Roman"/>
                <a:cs typeface="Times New Roman"/>
              </a:rPr>
              <a:t> (</a:t>
            </a:r>
            <a:r>
              <a:rPr lang="en-US" dirty="0" err="1">
                <a:latin typeface="Times New Roman"/>
                <a:cs typeface="Times New Roman"/>
              </a:rPr>
              <a:t>награда</a:t>
            </a:r>
            <a:r>
              <a:rPr lang="en-US" dirty="0">
                <a:latin typeface="Times New Roman"/>
                <a:cs typeface="Times New Roman"/>
              </a:rPr>
              <a:t> </a:t>
            </a:r>
            <a:r>
              <a:rPr lang="en-US" dirty="0" err="1">
                <a:latin typeface="Times New Roman"/>
                <a:cs typeface="Times New Roman"/>
              </a:rPr>
              <a:t>Международного</a:t>
            </a:r>
            <a:r>
              <a:rPr lang="en-US" dirty="0">
                <a:latin typeface="Times New Roman"/>
                <a:cs typeface="Times New Roman"/>
              </a:rPr>
              <a:t> </a:t>
            </a:r>
            <a:r>
              <a:rPr lang="en-US" dirty="0" err="1">
                <a:latin typeface="Times New Roman"/>
                <a:cs typeface="Times New Roman"/>
              </a:rPr>
              <a:t>Красного</a:t>
            </a:r>
            <a:r>
              <a:rPr lang="en-US" dirty="0">
                <a:latin typeface="Times New Roman"/>
                <a:cs typeface="Times New Roman"/>
              </a:rPr>
              <a:t> </a:t>
            </a:r>
            <a:r>
              <a:rPr lang="en-US" dirty="0" err="1">
                <a:latin typeface="Times New Roman"/>
                <a:cs typeface="Times New Roman"/>
              </a:rPr>
              <a:t>креста</a:t>
            </a:r>
            <a:r>
              <a:rPr lang="en-US" dirty="0">
                <a:latin typeface="Times New Roman"/>
                <a:cs typeface="Times New Roman"/>
              </a:rPr>
              <a:t>, </a:t>
            </a:r>
            <a:r>
              <a:rPr lang="en-US" dirty="0" err="1">
                <a:latin typeface="Times New Roman"/>
                <a:cs typeface="Times New Roman"/>
              </a:rPr>
              <a:t>предназначенная</a:t>
            </a:r>
            <a:r>
              <a:rPr lang="en-US" dirty="0">
                <a:latin typeface="Times New Roman"/>
                <a:cs typeface="Times New Roman"/>
              </a:rPr>
              <a:t> </a:t>
            </a:r>
            <a:r>
              <a:rPr lang="en-US" dirty="0" err="1">
                <a:latin typeface="Times New Roman"/>
                <a:cs typeface="Times New Roman"/>
              </a:rPr>
              <a:t>для</a:t>
            </a:r>
            <a:r>
              <a:rPr lang="en-US" dirty="0">
                <a:latin typeface="Times New Roman"/>
                <a:cs typeface="Times New Roman"/>
              </a:rPr>
              <a:t> </a:t>
            </a:r>
            <a:r>
              <a:rPr lang="en-US" dirty="0" err="1">
                <a:latin typeface="Times New Roman"/>
                <a:cs typeface="Times New Roman"/>
              </a:rPr>
              <a:t>медсестер</a:t>
            </a:r>
            <a:r>
              <a:rPr lang="en-US" dirty="0">
                <a:latin typeface="Times New Roman"/>
                <a:cs typeface="Times New Roman"/>
              </a:rPr>
              <a:t> и </a:t>
            </a:r>
            <a:r>
              <a:rPr lang="en-US" dirty="0" err="1">
                <a:latin typeface="Times New Roman"/>
                <a:cs typeface="Times New Roman"/>
              </a:rPr>
              <a:t>медбратьев</a:t>
            </a:r>
            <a:r>
              <a:rPr lang="en-US" dirty="0">
                <a:latin typeface="Times New Roman"/>
                <a:cs typeface="Times New Roman"/>
              </a:rPr>
              <a:t>), и </a:t>
            </a:r>
            <a:r>
              <a:rPr lang="en-US" dirty="0" err="1">
                <a:latin typeface="Times New Roman"/>
                <a:cs typeface="Times New Roman"/>
              </a:rPr>
              <a:t>она</a:t>
            </a:r>
            <a:r>
              <a:rPr lang="en-US" dirty="0">
                <a:latin typeface="Times New Roman"/>
                <a:cs typeface="Times New Roman"/>
              </a:rPr>
              <a:t> </a:t>
            </a:r>
            <a:r>
              <a:rPr lang="en-US" dirty="0" err="1">
                <a:latin typeface="Times New Roman"/>
                <a:cs typeface="Times New Roman"/>
              </a:rPr>
              <a:t>стала</a:t>
            </a:r>
            <a:r>
              <a:rPr lang="en-US" dirty="0">
                <a:latin typeface="Times New Roman"/>
                <a:cs typeface="Times New Roman"/>
              </a:rPr>
              <a:t> </a:t>
            </a:r>
            <a:r>
              <a:rPr lang="en-US" dirty="0" err="1">
                <a:latin typeface="Times New Roman"/>
                <a:cs typeface="Times New Roman"/>
              </a:rPr>
              <a:t>третьей</a:t>
            </a:r>
            <a:r>
              <a:rPr lang="en-US" dirty="0">
                <a:latin typeface="Times New Roman"/>
                <a:cs typeface="Times New Roman"/>
              </a:rPr>
              <a:t> </a:t>
            </a:r>
            <a:r>
              <a:rPr lang="en-US" dirty="0" err="1">
                <a:latin typeface="Times New Roman"/>
                <a:cs typeface="Times New Roman"/>
              </a:rPr>
              <a:t>советской</a:t>
            </a:r>
            <a:r>
              <a:rPr lang="en-US" dirty="0">
                <a:latin typeface="Times New Roman"/>
                <a:cs typeface="Times New Roman"/>
              </a:rPr>
              <a:t> </a:t>
            </a:r>
            <a:r>
              <a:rPr lang="en-US" dirty="0" err="1">
                <a:latin typeface="Times New Roman"/>
                <a:cs typeface="Times New Roman"/>
              </a:rPr>
              <a:t>медсестрой</a:t>
            </a:r>
            <a:r>
              <a:rPr lang="en-US" dirty="0">
                <a:latin typeface="Times New Roman"/>
                <a:cs typeface="Times New Roman"/>
              </a:rPr>
              <a:t>, </a:t>
            </a:r>
            <a:r>
              <a:rPr lang="en-US" dirty="0" err="1">
                <a:latin typeface="Times New Roman"/>
                <a:cs typeface="Times New Roman"/>
              </a:rPr>
              <a:t>получившей</a:t>
            </a:r>
            <a:r>
              <a:rPr lang="en-US" dirty="0">
                <a:latin typeface="Times New Roman"/>
                <a:cs typeface="Times New Roman"/>
              </a:rPr>
              <a:t> </a:t>
            </a:r>
            <a:r>
              <a:rPr lang="en-US" dirty="0" err="1">
                <a:latin typeface="Times New Roman"/>
                <a:cs typeface="Times New Roman"/>
              </a:rPr>
              <a:t>эту</a:t>
            </a:r>
            <a:r>
              <a:rPr lang="en-US" dirty="0">
                <a:latin typeface="Times New Roman"/>
                <a:cs typeface="Times New Roman"/>
              </a:rPr>
              <a:t> </a:t>
            </a:r>
            <a:r>
              <a:rPr lang="en-US" dirty="0" err="1">
                <a:latin typeface="Times New Roman"/>
                <a:cs typeface="Times New Roman"/>
              </a:rPr>
              <a:t>почетную</a:t>
            </a:r>
            <a:r>
              <a:rPr lang="en-US" dirty="0">
                <a:latin typeface="Times New Roman"/>
                <a:cs typeface="Times New Roman"/>
              </a:rPr>
              <a:t> </a:t>
            </a:r>
            <a:r>
              <a:rPr lang="en-US" dirty="0" err="1">
                <a:latin typeface="Times New Roman"/>
                <a:cs typeface="Times New Roman"/>
              </a:rPr>
              <a:t>награду</a:t>
            </a:r>
            <a:r>
              <a:rPr lang="en-US" dirty="0">
                <a:latin typeface="Times New Roman"/>
                <a:cs typeface="Times New Roman"/>
              </a:rPr>
              <a:t>.</a:t>
            </a:r>
          </a:p>
        </p:txBody>
      </p:sp>
      <p:pic>
        <p:nvPicPr>
          <p:cNvPr id="4" name="Рисунок 4" descr="Изображение выглядит как текст, человек, военная форма, черный&#10;&#10;Автоматически созданное описание">
            <a:extLst>
              <a:ext uri="{FF2B5EF4-FFF2-40B4-BE49-F238E27FC236}">
                <a16:creationId xmlns:a16="http://schemas.microsoft.com/office/drawing/2014/main" id="{5DC225FD-C844-6A67-1C6C-928DA92E80FE}"/>
              </a:ext>
            </a:extLst>
          </p:cNvPr>
          <p:cNvPicPr>
            <a:picLocks noChangeAspect="1"/>
          </p:cNvPicPr>
          <p:nvPr/>
        </p:nvPicPr>
        <p:blipFill>
          <a:blip r:embed="rId2"/>
          <a:stretch>
            <a:fillRect/>
          </a:stretch>
        </p:blipFill>
        <p:spPr>
          <a:xfrm>
            <a:off x="6650965" y="1205142"/>
            <a:ext cx="4971690" cy="4519601"/>
          </a:xfrm>
          <a:prstGeom prst="rect">
            <a:avLst/>
          </a:prstGeom>
        </p:spPr>
      </p:pic>
    </p:spTree>
    <p:extLst>
      <p:ext uri="{BB962C8B-B14F-4D97-AF65-F5344CB8AC3E}">
        <p14:creationId xmlns:p14="http://schemas.microsoft.com/office/powerpoint/2010/main" val="1320996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A26C35-1E04-5BB2-4285-F7C3E998272F}"/>
              </a:ext>
            </a:extLst>
          </p:cNvPr>
          <p:cNvSpPr>
            <a:spLocks noGrp="1"/>
          </p:cNvSpPr>
          <p:nvPr>
            <p:ph type="title"/>
          </p:nvPr>
        </p:nvSpPr>
        <p:spPr>
          <a:xfrm>
            <a:off x="1099868" y="159590"/>
            <a:ext cx="9906000" cy="1382156"/>
          </a:xfrm>
        </p:spPr>
        <p:txBody>
          <a:bodyPr/>
          <a:lstStyle/>
          <a:p>
            <a:r>
              <a:rPr lang="ru-RU" dirty="0"/>
              <a:t>Ирина </a:t>
            </a:r>
            <a:r>
              <a:rPr lang="ru-RU" dirty="0" err="1"/>
              <a:t>николаевна</a:t>
            </a:r>
            <a:r>
              <a:rPr lang="ru-RU" dirty="0"/>
              <a:t> </a:t>
            </a:r>
            <a:r>
              <a:rPr lang="ru-RU" dirty="0" err="1"/>
              <a:t>левченко</a:t>
            </a:r>
          </a:p>
        </p:txBody>
      </p:sp>
      <p:sp>
        <p:nvSpPr>
          <p:cNvPr id="3" name="TextBox 2">
            <a:extLst>
              <a:ext uri="{FF2B5EF4-FFF2-40B4-BE49-F238E27FC236}">
                <a16:creationId xmlns:a16="http://schemas.microsoft.com/office/drawing/2014/main" id="{A82385A0-BDE8-62A3-DC59-2887E23420D4}"/>
              </a:ext>
            </a:extLst>
          </p:cNvPr>
          <p:cNvSpPr txBox="1"/>
          <p:nvPr/>
        </p:nvSpPr>
        <p:spPr>
          <a:xfrm>
            <a:off x="425570" y="1547004"/>
            <a:ext cx="7042030"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err="1">
                <a:latin typeface="Times New Roman"/>
                <a:cs typeface="Times New Roman"/>
              </a:rPr>
              <a:t>Ирина</a:t>
            </a:r>
            <a:r>
              <a:rPr lang="en-US" sz="2000" dirty="0">
                <a:latin typeface="Times New Roman"/>
                <a:cs typeface="Times New Roman"/>
              </a:rPr>
              <a:t> </a:t>
            </a:r>
            <a:r>
              <a:rPr lang="en-US" sz="2000" dirty="0" err="1">
                <a:latin typeface="Times New Roman"/>
                <a:cs typeface="Times New Roman"/>
              </a:rPr>
              <a:t>Николаевна</a:t>
            </a:r>
            <a:r>
              <a:rPr lang="en-US" sz="2000" dirty="0">
                <a:latin typeface="Times New Roman"/>
                <a:cs typeface="Times New Roman"/>
              </a:rPr>
              <a:t> </a:t>
            </a:r>
            <a:r>
              <a:rPr lang="en-US" sz="2000" dirty="0" err="1">
                <a:latin typeface="Times New Roman"/>
                <a:cs typeface="Times New Roman"/>
              </a:rPr>
              <a:t>ушла</a:t>
            </a:r>
            <a:r>
              <a:rPr lang="en-US" sz="2000" dirty="0">
                <a:latin typeface="Times New Roman"/>
                <a:cs typeface="Times New Roman"/>
              </a:rPr>
              <a:t> </a:t>
            </a:r>
            <a:r>
              <a:rPr lang="en-US" sz="2000" dirty="0" err="1">
                <a:latin typeface="Times New Roman"/>
                <a:cs typeface="Times New Roman"/>
              </a:rPr>
              <a:t>на</a:t>
            </a:r>
            <a:r>
              <a:rPr lang="en-US" sz="2000" dirty="0">
                <a:latin typeface="Times New Roman"/>
                <a:cs typeface="Times New Roman"/>
              </a:rPr>
              <a:t> </a:t>
            </a:r>
            <a:r>
              <a:rPr lang="en-US" sz="2000" dirty="0" err="1">
                <a:latin typeface="Times New Roman"/>
                <a:cs typeface="Times New Roman"/>
              </a:rPr>
              <a:t>фронт</a:t>
            </a:r>
            <a:r>
              <a:rPr lang="en-US" sz="2000" dirty="0">
                <a:latin typeface="Times New Roman"/>
                <a:cs typeface="Times New Roman"/>
              </a:rPr>
              <a:t> </a:t>
            </a:r>
            <a:r>
              <a:rPr lang="en-US" sz="2000" dirty="0" err="1">
                <a:latin typeface="Times New Roman"/>
                <a:cs typeface="Times New Roman"/>
              </a:rPr>
              <a:t>добровольцем</a:t>
            </a:r>
            <a:r>
              <a:rPr lang="en-US" sz="2000" dirty="0">
                <a:latin typeface="Times New Roman"/>
                <a:cs typeface="Times New Roman"/>
              </a:rPr>
              <a:t> в </a:t>
            </a:r>
            <a:r>
              <a:rPr lang="en-US" sz="2000" dirty="0" err="1">
                <a:latin typeface="Times New Roman"/>
                <a:cs typeface="Times New Roman"/>
              </a:rPr>
              <a:t>первые</a:t>
            </a:r>
            <a:r>
              <a:rPr lang="en-US" sz="2000" dirty="0">
                <a:latin typeface="Times New Roman"/>
                <a:cs typeface="Times New Roman"/>
              </a:rPr>
              <a:t> </a:t>
            </a:r>
            <a:r>
              <a:rPr lang="en-US" sz="2000" dirty="0" err="1">
                <a:latin typeface="Times New Roman"/>
                <a:cs typeface="Times New Roman"/>
              </a:rPr>
              <a:t>же</a:t>
            </a:r>
            <a:r>
              <a:rPr lang="en-US" sz="2000" dirty="0">
                <a:latin typeface="Times New Roman"/>
                <a:cs typeface="Times New Roman"/>
              </a:rPr>
              <a:t> </a:t>
            </a:r>
            <a:r>
              <a:rPr lang="en-US" sz="2000" dirty="0" err="1">
                <a:latin typeface="Times New Roman"/>
                <a:cs typeface="Times New Roman"/>
              </a:rPr>
              <a:t>дни</a:t>
            </a:r>
            <a:r>
              <a:rPr lang="en-US" sz="2000" dirty="0">
                <a:latin typeface="Times New Roman"/>
                <a:cs typeface="Times New Roman"/>
              </a:rPr>
              <a:t> </a:t>
            </a:r>
            <a:r>
              <a:rPr lang="en-US" sz="2000" dirty="0" err="1">
                <a:latin typeface="Times New Roman"/>
                <a:cs typeface="Times New Roman"/>
              </a:rPr>
              <a:t>войны</a:t>
            </a:r>
            <a:r>
              <a:rPr lang="en-US" sz="2000" dirty="0">
                <a:latin typeface="Times New Roman"/>
                <a:cs typeface="Times New Roman"/>
              </a:rPr>
              <a:t>. В </a:t>
            </a:r>
            <a:r>
              <a:rPr lang="en-US" sz="2000" dirty="0" err="1">
                <a:latin typeface="Times New Roman"/>
                <a:cs typeface="Times New Roman"/>
              </a:rPr>
              <a:t>районном</a:t>
            </a:r>
            <a:r>
              <a:rPr lang="en-US" sz="2000" dirty="0">
                <a:latin typeface="Times New Roman"/>
                <a:cs typeface="Times New Roman"/>
              </a:rPr>
              <a:t> </a:t>
            </a:r>
            <a:r>
              <a:rPr lang="en-US" sz="2000" dirty="0" err="1">
                <a:latin typeface="Times New Roman"/>
                <a:cs typeface="Times New Roman"/>
              </a:rPr>
              <a:t>отделении</a:t>
            </a:r>
            <a:r>
              <a:rPr lang="en-US" sz="2000" dirty="0">
                <a:latin typeface="Times New Roman"/>
                <a:cs typeface="Times New Roman"/>
              </a:rPr>
              <a:t> </a:t>
            </a:r>
            <a:r>
              <a:rPr lang="en-US" sz="2000" dirty="0" err="1">
                <a:latin typeface="Times New Roman"/>
                <a:cs typeface="Times New Roman"/>
              </a:rPr>
              <a:t>Красного</a:t>
            </a:r>
            <a:r>
              <a:rPr lang="en-US" sz="2000" dirty="0">
                <a:latin typeface="Times New Roman"/>
                <a:cs typeface="Times New Roman"/>
              </a:rPr>
              <a:t> </a:t>
            </a:r>
            <a:r>
              <a:rPr lang="en-US" sz="2000" dirty="0" err="1">
                <a:latin typeface="Times New Roman"/>
                <a:cs typeface="Times New Roman"/>
              </a:rPr>
              <a:t>креста</a:t>
            </a:r>
            <a:r>
              <a:rPr lang="en-US" sz="2000" dirty="0">
                <a:latin typeface="Times New Roman"/>
                <a:cs typeface="Times New Roman"/>
              </a:rPr>
              <a:t> </a:t>
            </a:r>
            <a:r>
              <a:rPr lang="en-US" sz="2000" dirty="0" err="1">
                <a:latin typeface="Times New Roman"/>
                <a:cs typeface="Times New Roman"/>
              </a:rPr>
              <a:t>ее</a:t>
            </a:r>
            <a:r>
              <a:rPr lang="en-US" sz="2000" dirty="0">
                <a:latin typeface="Times New Roman"/>
                <a:cs typeface="Times New Roman"/>
              </a:rPr>
              <a:t> </a:t>
            </a:r>
            <a:r>
              <a:rPr lang="en-US" sz="2000" dirty="0" err="1">
                <a:latin typeface="Times New Roman"/>
                <a:cs typeface="Times New Roman"/>
              </a:rPr>
              <a:t>назначили</a:t>
            </a:r>
            <a:r>
              <a:rPr lang="en-US" sz="2000" dirty="0">
                <a:latin typeface="Times New Roman"/>
                <a:cs typeface="Times New Roman"/>
              </a:rPr>
              <a:t> </a:t>
            </a:r>
            <a:r>
              <a:rPr lang="en-US" sz="2000" dirty="0" err="1">
                <a:latin typeface="Times New Roman"/>
                <a:cs typeface="Times New Roman"/>
              </a:rPr>
              <a:t>командиром</a:t>
            </a:r>
            <a:r>
              <a:rPr lang="en-US" sz="2000" dirty="0">
                <a:latin typeface="Times New Roman"/>
                <a:cs typeface="Times New Roman"/>
              </a:rPr>
              <a:t> </a:t>
            </a:r>
            <a:r>
              <a:rPr lang="en-US" sz="2000" dirty="0" err="1">
                <a:latin typeface="Times New Roman"/>
                <a:cs typeface="Times New Roman"/>
              </a:rPr>
              <a:t>отеделения</a:t>
            </a:r>
            <a:r>
              <a:rPr lang="en-US" sz="2000" dirty="0">
                <a:latin typeface="Times New Roman"/>
                <a:cs typeface="Times New Roman"/>
              </a:rPr>
              <a:t> </a:t>
            </a:r>
            <a:r>
              <a:rPr lang="en-US" sz="2000" dirty="0" err="1">
                <a:latin typeface="Times New Roman"/>
                <a:cs typeface="Times New Roman"/>
              </a:rPr>
              <a:t>сандружины</a:t>
            </a:r>
            <a:r>
              <a:rPr lang="en-US" sz="2000" dirty="0">
                <a:latin typeface="Times New Roman"/>
                <a:cs typeface="Times New Roman"/>
              </a:rPr>
              <a:t> и </a:t>
            </a:r>
            <a:r>
              <a:rPr lang="en-US" sz="2000" dirty="0" err="1">
                <a:latin typeface="Times New Roman"/>
                <a:cs typeface="Times New Roman"/>
              </a:rPr>
              <a:t>определили</a:t>
            </a:r>
            <a:r>
              <a:rPr lang="en-US" sz="2000" dirty="0">
                <a:latin typeface="Times New Roman"/>
                <a:cs typeface="Times New Roman"/>
              </a:rPr>
              <a:t> </a:t>
            </a:r>
            <a:r>
              <a:rPr lang="en-US" sz="2000" dirty="0" err="1">
                <a:latin typeface="Times New Roman"/>
                <a:cs typeface="Times New Roman"/>
              </a:rPr>
              <a:t>наблюдать</a:t>
            </a:r>
            <a:r>
              <a:rPr lang="en-US" sz="2000" dirty="0">
                <a:latin typeface="Times New Roman"/>
                <a:cs typeface="Times New Roman"/>
              </a:rPr>
              <a:t> </a:t>
            </a:r>
            <a:r>
              <a:rPr lang="en-US" sz="2000" dirty="0" err="1">
                <a:latin typeface="Times New Roman"/>
                <a:cs typeface="Times New Roman"/>
              </a:rPr>
              <a:t>за</a:t>
            </a:r>
            <a:r>
              <a:rPr lang="en-US" sz="2000" dirty="0">
                <a:latin typeface="Times New Roman"/>
                <a:cs typeface="Times New Roman"/>
              </a:rPr>
              <a:t> </a:t>
            </a:r>
            <a:r>
              <a:rPr lang="en-US" sz="2000" dirty="0" err="1">
                <a:latin typeface="Times New Roman"/>
                <a:cs typeface="Times New Roman"/>
              </a:rPr>
              <a:t>общественными</a:t>
            </a:r>
            <a:r>
              <a:rPr lang="en-US" sz="2000" dirty="0">
                <a:latin typeface="Times New Roman"/>
                <a:cs typeface="Times New Roman"/>
              </a:rPr>
              <a:t> </a:t>
            </a:r>
            <a:r>
              <a:rPr lang="en-US" sz="2000" dirty="0" err="1">
                <a:latin typeface="Times New Roman"/>
                <a:cs typeface="Times New Roman"/>
              </a:rPr>
              <a:t>банями</a:t>
            </a:r>
            <a:r>
              <a:rPr lang="en-US" sz="2000" dirty="0">
                <a:latin typeface="Times New Roman"/>
                <a:cs typeface="Times New Roman"/>
              </a:rPr>
              <a:t>. </a:t>
            </a:r>
            <a:r>
              <a:rPr lang="en-US" sz="2000" dirty="0" err="1">
                <a:latin typeface="Times New Roman"/>
                <a:cs typeface="Times New Roman"/>
              </a:rPr>
              <a:t>Но</a:t>
            </a:r>
            <a:r>
              <a:rPr lang="en-US" sz="2000" dirty="0">
                <a:latin typeface="Times New Roman"/>
                <a:cs typeface="Times New Roman"/>
              </a:rPr>
              <a:t> </a:t>
            </a:r>
            <a:r>
              <a:rPr lang="en-US" sz="2000" dirty="0" err="1">
                <a:latin typeface="Times New Roman"/>
                <a:cs typeface="Times New Roman"/>
              </a:rPr>
              <a:t>такая</a:t>
            </a:r>
            <a:r>
              <a:rPr lang="en-US" sz="2000" dirty="0">
                <a:latin typeface="Times New Roman"/>
                <a:cs typeface="Times New Roman"/>
              </a:rPr>
              <a:t> </a:t>
            </a:r>
            <a:r>
              <a:rPr lang="en-US" sz="2000" dirty="0" err="1">
                <a:latin typeface="Times New Roman"/>
                <a:cs typeface="Times New Roman"/>
              </a:rPr>
              <a:t>работа</a:t>
            </a:r>
            <a:r>
              <a:rPr lang="en-US" sz="2000" dirty="0">
                <a:latin typeface="Times New Roman"/>
                <a:cs typeface="Times New Roman"/>
              </a:rPr>
              <a:t> </a:t>
            </a:r>
            <a:r>
              <a:rPr lang="en-US" sz="2000" dirty="0" err="1">
                <a:latin typeface="Times New Roman"/>
                <a:cs typeface="Times New Roman"/>
              </a:rPr>
              <a:t>оказалась</a:t>
            </a:r>
            <a:r>
              <a:rPr lang="en-US" sz="2000" dirty="0">
                <a:latin typeface="Times New Roman"/>
                <a:cs typeface="Times New Roman"/>
              </a:rPr>
              <a:t> </a:t>
            </a:r>
            <a:r>
              <a:rPr lang="en-US" sz="2000" dirty="0" err="1">
                <a:latin typeface="Times New Roman"/>
                <a:cs typeface="Times New Roman"/>
              </a:rPr>
              <a:t>ей</a:t>
            </a:r>
            <a:r>
              <a:rPr lang="en-US" sz="2000" dirty="0">
                <a:latin typeface="Times New Roman"/>
                <a:cs typeface="Times New Roman"/>
              </a:rPr>
              <a:t> </a:t>
            </a:r>
            <a:r>
              <a:rPr lang="en-US" sz="2000" dirty="0" err="1">
                <a:latin typeface="Times New Roman"/>
                <a:cs typeface="Times New Roman"/>
              </a:rPr>
              <a:t>не</a:t>
            </a:r>
            <a:r>
              <a:rPr lang="en-US" sz="2000" dirty="0">
                <a:latin typeface="Times New Roman"/>
                <a:cs typeface="Times New Roman"/>
              </a:rPr>
              <a:t> </a:t>
            </a:r>
            <a:r>
              <a:rPr lang="en-US" sz="2000" dirty="0" err="1">
                <a:latin typeface="Times New Roman"/>
                <a:cs typeface="Times New Roman"/>
              </a:rPr>
              <a:t>по</a:t>
            </a:r>
            <a:r>
              <a:rPr lang="en-US" sz="2000" dirty="0">
                <a:latin typeface="Times New Roman"/>
                <a:cs typeface="Times New Roman"/>
              </a:rPr>
              <a:t> </a:t>
            </a:r>
            <a:r>
              <a:rPr lang="en-US" sz="2000" dirty="0" err="1">
                <a:latin typeface="Times New Roman"/>
                <a:cs typeface="Times New Roman"/>
              </a:rPr>
              <a:t>нраву</a:t>
            </a:r>
            <a:r>
              <a:rPr lang="en-US" sz="2000" dirty="0">
                <a:latin typeface="Times New Roman"/>
                <a:cs typeface="Times New Roman"/>
              </a:rPr>
              <a:t>. В </a:t>
            </a:r>
            <a:r>
              <a:rPr lang="en-US" sz="2000" dirty="0" err="1">
                <a:latin typeface="Times New Roman"/>
                <a:cs typeface="Times New Roman"/>
              </a:rPr>
              <a:t>июле</a:t>
            </a:r>
            <a:r>
              <a:rPr lang="en-US" sz="2000" dirty="0">
                <a:latin typeface="Times New Roman"/>
                <a:cs typeface="Times New Roman"/>
              </a:rPr>
              <a:t> 1941 </a:t>
            </a:r>
            <a:r>
              <a:rPr lang="en-US" sz="2000" dirty="0" err="1">
                <a:latin typeface="Times New Roman"/>
                <a:cs typeface="Times New Roman"/>
              </a:rPr>
              <a:t>года</a:t>
            </a:r>
            <a:r>
              <a:rPr lang="en-US" sz="2000" dirty="0">
                <a:latin typeface="Times New Roman"/>
                <a:cs typeface="Times New Roman"/>
              </a:rPr>
              <a:t> </a:t>
            </a:r>
            <a:r>
              <a:rPr lang="en-US" sz="2000" dirty="0" err="1">
                <a:latin typeface="Times New Roman"/>
                <a:cs typeface="Times New Roman"/>
              </a:rPr>
              <a:t>она</a:t>
            </a:r>
            <a:r>
              <a:rPr lang="en-US" sz="2000" dirty="0">
                <a:latin typeface="Times New Roman"/>
                <a:cs typeface="Times New Roman"/>
              </a:rPr>
              <a:t> </a:t>
            </a:r>
            <a:r>
              <a:rPr lang="en-US" sz="2000" dirty="0" err="1">
                <a:latin typeface="Times New Roman"/>
                <a:cs typeface="Times New Roman"/>
              </a:rPr>
              <a:t>присоединилась</a:t>
            </a:r>
            <a:r>
              <a:rPr lang="en-US" sz="2000" dirty="0">
                <a:latin typeface="Times New Roman"/>
                <a:cs typeface="Times New Roman"/>
              </a:rPr>
              <a:t> к </a:t>
            </a:r>
            <a:r>
              <a:rPr lang="en-US" sz="2000" dirty="0" err="1">
                <a:latin typeface="Times New Roman"/>
                <a:cs typeface="Times New Roman"/>
              </a:rPr>
              <a:t>тыловым</a:t>
            </a:r>
            <a:r>
              <a:rPr lang="en-US" sz="2000" dirty="0">
                <a:latin typeface="Times New Roman"/>
                <a:cs typeface="Times New Roman"/>
              </a:rPr>
              <a:t> </a:t>
            </a:r>
            <a:r>
              <a:rPr lang="en-US" sz="2000" dirty="0" err="1">
                <a:latin typeface="Times New Roman"/>
                <a:cs typeface="Times New Roman"/>
              </a:rPr>
              <a:t>частям</a:t>
            </a:r>
            <a:r>
              <a:rPr lang="en-US" sz="2000" dirty="0">
                <a:latin typeface="Times New Roman"/>
                <a:cs typeface="Times New Roman"/>
              </a:rPr>
              <a:t> </a:t>
            </a:r>
            <a:r>
              <a:rPr lang="en-US" sz="2000" dirty="0" err="1">
                <a:latin typeface="Times New Roman"/>
                <a:cs typeface="Times New Roman"/>
              </a:rPr>
              <a:t>действующей</a:t>
            </a:r>
            <a:r>
              <a:rPr lang="en-US" sz="2000" dirty="0">
                <a:latin typeface="Times New Roman"/>
                <a:cs typeface="Times New Roman"/>
              </a:rPr>
              <a:t> </a:t>
            </a:r>
            <a:r>
              <a:rPr lang="en-US" sz="2000" dirty="0" err="1">
                <a:latin typeface="Times New Roman"/>
                <a:cs typeface="Times New Roman"/>
              </a:rPr>
              <a:t>армии</a:t>
            </a:r>
            <a:r>
              <a:rPr lang="en-US" sz="2000" dirty="0">
                <a:latin typeface="Times New Roman"/>
                <a:cs typeface="Times New Roman"/>
              </a:rPr>
              <a:t>. </a:t>
            </a:r>
            <a:r>
              <a:rPr lang="en-US" sz="2000" dirty="0" err="1">
                <a:latin typeface="Times New Roman"/>
                <a:cs typeface="Times New Roman"/>
              </a:rPr>
              <a:t>Как</a:t>
            </a:r>
            <a:r>
              <a:rPr lang="en-US" sz="2000" dirty="0">
                <a:latin typeface="Times New Roman"/>
                <a:cs typeface="Times New Roman"/>
              </a:rPr>
              <a:t> и </a:t>
            </a:r>
            <a:r>
              <a:rPr lang="en-US" sz="2000" dirty="0" err="1">
                <a:latin typeface="Times New Roman"/>
                <a:cs typeface="Times New Roman"/>
              </a:rPr>
              <a:t>многие</a:t>
            </a:r>
            <a:r>
              <a:rPr lang="en-US" sz="2000" dirty="0">
                <a:latin typeface="Times New Roman"/>
                <a:cs typeface="Times New Roman"/>
              </a:rPr>
              <a:t> </a:t>
            </a:r>
            <a:r>
              <a:rPr lang="en-US" sz="2000" dirty="0" err="1">
                <a:latin typeface="Times New Roman"/>
                <a:cs typeface="Times New Roman"/>
              </a:rPr>
              <a:t>другие</a:t>
            </a:r>
            <a:r>
              <a:rPr lang="en-US" sz="2000" dirty="0">
                <a:latin typeface="Times New Roman"/>
                <a:cs typeface="Times New Roman"/>
              </a:rPr>
              <a:t> </a:t>
            </a:r>
            <a:r>
              <a:rPr lang="en-US" sz="2000" dirty="0" err="1">
                <a:latin typeface="Times New Roman"/>
                <a:cs typeface="Times New Roman"/>
              </a:rPr>
              <a:t>санитарки</a:t>
            </a:r>
            <a:r>
              <a:rPr lang="en-US" sz="2000" dirty="0">
                <a:latin typeface="Times New Roman"/>
                <a:cs typeface="Times New Roman"/>
              </a:rPr>
              <a:t>, </a:t>
            </a:r>
            <a:r>
              <a:rPr lang="en-US" sz="2000" dirty="0" err="1">
                <a:latin typeface="Times New Roman"/>
                <a:cs typeface="Times New Roman"/>
              </a:rPr>
              <a:t>она</a:t>
            </a:r>
            <a:r>
              <a:rPr lang="en-US" sz="2000" dirty="0">
                <a:latin typeface="Times New Roman"/>
                <a:cs typeface="Times New Roman"/>
              </a:rPr>
              <a:t> </a:t>
            </a:r>
            <a:r>
              <a:rPr lang="en-US" sz="2000" dirty="0" err="1">
                <a:latin typeface="Times New Roman"/>
                <a:cs typeface="Times New Roman"/>
              </a:rPr>
              <a:t>занималась</a:t>
            </a:r>
            <a:r>
              <a:rPr lang="en-US" sz="2000" dirty="0">
                <a:latin typeface="Times New Roman"/>
                <a:cs typeface="Times New Roman"/>
              </a:rPr>
              <a:t> </a:t>
            </a:r>
            <a:r>
              <a:rPr lang="en-US" sz="2000" dirty="0" err="1">
                <a:latin typeface="Times New Roman"/>
                <a:cs typeface="Times New Roman"/>
              </a:rPr>
              <a:t>доставкой</a:t>
            </a:r>
            <a:r>
              <a:rPr lang="en-US" sz="2000" dirty="0">
                <a:latin typeface="Times New Roman"/>
                <a:cs typeface="Times New Roman"/>
              </a:rPr>
              <a:t> </a:t>
            </a:r>
            <a:r>
              <a:rPr lang="en-US" sz="2000" dirty="0" err="1">
                <a:latin typeface="Times New Roman"/>
                <a:cs typeface="Times New Roman"/>
              </a:rPr>
              <a:t>раненых</a:t>
            </a:r>
            <a:r>
              <a:rPr lang="en-US" sz="2000" dirty="0">
                <a:latin typeface="Times New Roman"/>
                <a:cs typeface="Times New Roman"/>
              </a:rPr>
              <a:t> с </a:t>
            </a:r>
            <a:r>
              <a:rPr lang="en-US" sz="2000" dirty="0" err="1">
                <a:latin typeface="Times New Roman"/>
                <a:cs typeface="Times New Roman"/>
              </a:rPr>
              <a:t>поля</a:t>
            </a:r>
            <a:r>
              <a:rPr lang="en-US" sz="2000" dirty="0">
                <a:latin typeface="Times New Roman"/>
                <a:cs typeface="Times New Roman"/>
              </a:rPr>
              <a:t> </a:t>
            </a:r>
            <a:r>
              <a:rPr lang="en-US" sz="2000" dirty="0" err="1">
                <a:latin typeface="Times New Roman"/>
                <a:cs typeface="Times New Roman"/>
              </a:rPr>
              <a:t>боя</a:t>
            </a:r>
            <a:r>
              <a:rPr lang="en-US" sz="2000" dirty="0">
                <a:latin typeface="Times New Roman"/>
                <a:cs typeface="Times New Roman"/>
              </a:rPr>
              <a:t>, </a:t>
            </a:r>
            <a:r>
              <a:rPr lang="en-US" sz="2000" dirty="0" err="1">
                <a:latin typeface="Times New Roman"/>
                <a:cs typeface="Times New Roman"/>
              </a:rPr>
              <a:t>перевязкой</a:t>
            </a:r>
            <a:r>
              <a:rPr lang="en-US" sz="2000" dirty="0">
                <a:latin typeface="Times New Roman"/>
                <a:cs typeface="Times New Roman"/>
              </a:rPr>
              <a:t> </a:t>
            </a:r>
            <a:r>
              <a:rPr lang="en-US" sz="2000" dirty="0" err="1">
                <a:latin typeface="Times New Roman"/>
                <a:cs typeface="Times New Roman"/>
              </a:rPr>
              <a:t>их</a:t>
            </a:r>
            <a:r>
              <a:rPr lang="en-US" sz="2000" dirty="0">
                <a:latin typeface="Times New Roman"/>
                <a:cs typeface="Times New Roman"/>
              </a:rPr>
              <a:t> и </a:t>
            </a:r>
            <a:r>
              <a:rPr lang="en-US" sz="2000" dirty="0" err="1">
                <a:latin typeface="Times New Roman"/>
                <a:cs typeface="Times New Roman"/>
              </a:rPr>
              <a:t>ассистированием</a:t>
            </a:r>
            <a:r>
              <a:rPr lang="en-US" sz="2000" dirty="0">
                <a:latin typeface="Times New Roman"/>
                <a:cs typeface="Times New Roman"/>
              </a:rPr>
              <a:t> </a:t>
            </a:r>
            <a:r>
              <a:rPr lang="en-US" sz="2000" dirty="0" err="1">
                <a:latin typeface="Times New Roman"/>
                <a:cs typeface="Times New Roman"/>
              </a:rPr>
              <a:t>во</a:t>
            </a:r>
            <a:r>
              <a:rPr lang="en-US" sz="2000" dirty="0">
                <a:latin typeface="Times New Roman"/>
                <a:cs typeface="Times New Roman"/>
              </a:rPr>
              <a:t> </a:t>
            </a:r>
            <a:r>
              <a:rPr lang="en-US" sz="2000" dirty="0" err="1">
                <a:latin typeface="Times New Roman"/>
                <a:cs typeface="Times New Roman"/>
              </a:rPr>
              <a:t>время</a:t>
            </a:r>
            <a:r>
              <a:rPr lang="en-US" sz="2000" dirty="0">
                <a:latin typeface="Times New Roman"/>
                <a:cs typeface="Times New Roman"/>
              </a:rPr>
              <a:t> </a:t>
            </a:r>
            <a:r>
              <a:rPr lang="en-US" sz="2000" dirty="0" err="1">
                <a:latin typeface="Times New Roman"/>
                <a:cs typeface="Times New Roman"/>
              </a:rPr>
              <a:t>операций</a:t>
            </a:r>
            <a:r>
              <a:rPr lang="en-US" sz="2000" dirty="0">
                <a:latin typeface="Times New Roman"/>
                <a:cs typeface="Times New Roman"/>
              </a:rPr>
              <a:t>. К </a:t>
            </a:r>
            <a:r>
              <a:rPr lang="en-US" sz="2000" dirty="0" err="1">
                <a:latin typeface="Times New Roman"/>
                <a:cs typeface="Times New Roman"/>
              </a:rPr>
              <a:t>маю</a:t>
            </a:r>
            <a:r>
              <a:rPr lang="en-US" sz="2000" dirty="0">
                <a:latin typeface="Times New Roman"/>
                <a:cs typeface="Times New Roman"/>
              </a:rPr>
              <a:t> 1942 </a:t>
            </a:r>
            <a:r>
              <a:rPr lang="en-US" sz="2000" dirty="0" err="1">
                <a:latin typeface="Times New Roman"/>
                <a:cs typeface="Times New Roman"/>
              </a:rPr>
              <a:t>года</a:t>
            </a:r>
            <a:r>
              <a:rPr lang="en-US" sz="2000" dirty="0">
                <a:latin typeface="Times New Roman"/>
                <a:cs typeface="Times New Roman"/>
              </a:rPr>
              <a:t> </a:t>
            </a:r>
            <a:r>
              <a:rPr lang="en-US" sz="2000" dirty="0" err="1">
                <a:latin typeface="Times New Roman"/>
                <a:cs typeface="Times New Roman"/>
              </a:rPr>
              <a:t>молодая</a:t>
            </a:r>
            <a:r>
              <a:rPr lang="en-US" sz="2000" dirty="0">
                <a:latin typeface="Times New Roman"/>
                <a:cs typeface="Times New Roman"/>
              </a:rPr>
              <a:t> </a:t>
            </a:r>
            <a:r>
              <a:rPr lang="en-US" sz="2000" dirty="0" err="1">
                <a:latin typeface="Times New Roman"/>
                <a:cs typeface="Times New Roman"/>
              </a:rPr>
              <a:t>девушка</a:t>
            </a:r>
            <a:r>
              <a:rPr lang="en-US" sz="2000" dirty="0">
                <a:latin typeface="Times New Roman"/>
                <a:cs typeface="Times New Roman"/>
              </a:rPr>
              <a:t> </a:t>
            </a:r>
            <a:r>
              <a:rPr lang="en-US" sz="2000" dirty="0" err="1">
                <a:latin typeface="Times New Roman"/>
                <a:cs typeface="Times New Roman"/>
              </a:rPr>
              <a:t>вынесла</a:t>
            </a:r>
            <a:r>
              <a:rPr lang="en-US" sz="2000" dirty="0">
                <a:latin typeface="Times New Roman"/>
                <a:cs typeface="Times New Roman"/>
              </a:rPr>
              <a:t> </a:t>
            </a:r>
            <a:r>
              <a:rPr lang="en-US" sz="2000" dirty="0" err="1">
                <a:latin typeface="Times New Roman"/>
                <a:cs typeface="Times New Roman"/>
              </a:rPr>
              <a:t>на</a:t>
            </a:r>
            <a:r>
              <a:rPr lang="en-US" sz="2000" dirty="0">
                <a:latin typeface="Times New Roman"/>
                <a:cs typeface="Times New Roman"/>
              </a:rPr>
              <a:t> </a:t>
            </a:r>
            <a:r>
              <a:rPr lang="en-US" sz="2000" dirty="0" err="1">
                <a:latin typeface="Times New Roman"/>
                <a:cs typeface="Times New Roman"/>
              </a:rPr>
              <a:t>своих</a:t>
            </a:r>
            <a:r>
              <a:rPr lang="en-US" sz="2000" dirty="0">
                <a:latin typeface="Times New Roman"/>
                <a:cs typeface="Times New Roman"/>
              </a:rPr>
              <a:t> </a:t>
            </a:r>
            <a:r>
              <a:rPr lang="en-US" sz="2000" dirty="0" err="1">
                <a:latin typeface="Times New Roman"/>
                <a:cs typeface="Times New Roman"/>
              </a:rPr>
              <a:t>плечах</a:t>
            </a:r>
            <a:r>
              <a:rPr lang="en-US" sz="2000" dirty="0">
                <a:latin typeface="Times New Roman"/>
                <a:cs typeface="Times New Roman"/>
              </a:rPr>
              <a:t> 168 </a:t>
            </a:r>
            <a:r>
              <a:rPr lang="en-US" sz="2000" dirty="0" err="1">
                <a:latin typeface="Times New Roman"/>
                <a:cs typeface="Times New Roman"/>
              </a:rPr>
              <a:t>раненых</a:t>
            </a:r>
            <a:r>
              <a:rPr lang="en-US" sz="2000" dirty="0">
                <a:latin typeface="Times New Roman"/>
                <a:cs typeface="Times New Roman"/>
              </a:rPr>
              <a:t>, </a:t>
            </a:r>
            <a:r>
              <a:rPr lang="en-US" sz="2000" dirty="0" err="1">
                <a:latin typeface="Times New Roman"/>
                <a:cs typeface="Times New Roman"/>
              </a:rPr>
              <a:t>которым</a:t>
            </a:r>
            <a:r>
              <a:rPr lang="en-US" sz="2000" dirty="0">
                <a:latin typeface="Times New Roman"/>
                <a:cs typeface="Times New Roman"/>
              </a:rPr>
              <a:t> </a:t>
            </a:r>
            <a:r>
              <a:rPr lang="en-US" sz="2000" dirty="0" err="1">
                <a:latin typeface="Times New Roman"/>
                <a:cs typeface="Times New Roman"/>
              </a:rPr>
              <a:t>она</a:t>
            </a:r>
            <a:r>
              <a:rPr lang="en-US" sz="2000" dirty="0">
                <a:latin typeface="Times New Roman"/>
                <a:cs typeface="Times New Roman"/>
              </a:rPr>
              <a:t> </a:t>
            </a:r>
            <a:r>
              <a:rPr lang="en-US" sz="2000" dirty="0" err="1">
                <a:latin typeface="Times New Roman"/>
                <a:cs typeface="Times New Roman"/>
              </a:rPr>
              <a:t>же</a:t>
            </a:r>
            <a:r>
              <a:rPr lang="en-US" sz="2000" dirty="0">
                <a:latin typeface="Times New Roman"/>
                <a:cs typeface="Times New Roman"/>
              </a:rPr>
              <a:t> и </a:t>
            </a:r>
            <a:r>
              <a:rPr lang="en-US" sz="2000" dirty="0" err="1">
                <a:latin typeface="Times New Roman"/>
                <a:cs typeface="Times New Roman"/>
              </a:rPr>
              <a:t>оказывала</a:t>
            </a:r>
            <a:r>
              <a:rPr lang="en-US" sz="2000" dirty="0">
                <a:latin typeface="Times New Roman"/>
                <a:cs typeface="Times New Roman"/>
              </a:rPr>
              <a:t> </a:t>
            </a:r>
            <a:r>
              <a:rPr lang="en-US" sz="2000" dirty="0" err="1">
                <a:latin typeface="Times New Roman"/>
                <a:cs typeface="Times New Roman"/>
              </a:rPr>
              <a:t>первую</a:t>
            </a:r>
            <a:r>
              <a:rPr lang="en-US" sz="2000" dirty="0">
                <a:latin typeface="Times New Roman"/>
                <a:cs typeface="Times New Roman"/>
              </a:rPr>
              <a:t> </a:t>
            </a:r>
            <a:r>
              <a:rPr lang="en-US" sz="2000" dirty="0" err="1">
                <a:latin typeface="Times New Roman"/>
                <a:cs typeface="Times New Roman"/>
              </a:rPr>
              <a:t>медицинскую</a:t>
            </a:r>
            <a:r>
              <a:rPr lang="en-US" sz="2000" dirty="0">
                <a:latin typeface="Times New Roman"/>
                <a:cs typeface="Times New Roman"/>
              </a:rPr>
              <a:t> </a:t>
            </a:r>
            <a:r>
              <a:rPr lang="en-US" sz="2000" dirty="0" err="1">
                <a:latin typeface="Times New Roman"/>
                <a:cs typeface="Times New Roman"/>
              </a:rPr>
              <a:t>помощь</a:t>
            </a:r>
            <a:r>
              <a:rPr lang="en-US" sz="2000" dirty="0">
                <a:latin typeface="Times New Roman"/>
                <a:cs typeface="Times New Roman"/>
              </a:rPr>
              <a:t>.</a:t>
            </a:r>
            <a:endParaRPr lang="ru-RU" sz="2000">
              <a:latin typeface="Times New Roman"/>
              <a:cs typeface="Times New Roman"/>
            </a:endParaRPr>
          </a:p>
        </p:txBody>
      </p:sp>
      <p:pic>
        <p:nvPicPr>
          <p:cNvPr id="4" name="Рисунок 4" descr="Изображение выглядит как человек, мужчина, костюм, внутренний&#10;&#10;Автоматически созданное описание">
            <a:extLst>
              <a:ext uri="{FF2B5EF4-FFF2-40B4-BE49-F238E27FC236}">
                <a16:creationId xmlns:a16="http://schemas.microsoft.com/office/drawing/2014/main" id="{3BD02DC0-DEA2-B8DA-73E4-08AB176517E3}"/>
              </a:ext>
            </a:extLst>
          </p:cNvPr>
          <p:cNvPicPr>
            <a:picLocks noChangeAspect="1"/>
          </p:cNvPicPr>
          <p:nvPr/>
        </p:nvPicPr>
        <p:blipFill>
          <a:blip r:embed="rId2"/>
          <a:stretch>
            <a:fillRect/>
          </a:stretch>
        </p:blipFill>
        <p:spPr>
          <a:xfrm>
            <a:off x="7833864" y="1549160"/>
            <a:ext cx="3641064" cy="4320395"/>
          </a:xfrm>
          <a:prstGeom prst="rect">
            <a:avLst/>
          </a:prstGeom>
        </p:spPr>
      </p:pic>
    </p:spTree>
    <p:extLst>
      <p:ext uri="{BB962C8B-B14F-4D97-AF65-F5344CB8AC3E}">
        <p14:creationId xmlns:p14="http://schemas.microsoft.com/office/powerpoint/2010/main" val="1826223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F0B2AD-A7B6-9508-AB05-B60E82F2A2AE}"/>
              </a:ext>
            </a:extLst>
          </p:cNvPr>
          <p:cNvSpPr txBox="1"/>
          <p:nvPr/>
        </p:nvSpPr>
        <p:spPr>
          <a:xfrm>
            <a:off x="842514" y="1273835"/>
            <a:ext cx="6711350"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Times New Roman"/>
                <a:cs typeface="Times New Roman"/>
              </a:rPr>
              <a:t>В </a:t>
            </a:r>
            <a:r>
              <a:rPr lang="en-US" sz="2400" err="1">
                <a:latin typeface="Times New Roman"/>
                <a:cs typeface="Times New Roman"/>
              </a:rPr>
              <a:t>боях</a:t>
            </a:r>
            <a:r>
              <a:rPr lang="en-US" sz="2400" dirty="0">
                <a:latin typeface="Times New Roman"/>
                <a:cs typeface="Times New Roman"/>
              </a:rPr>
              <a:t> </a:t>
            </a:r>
            <a:r>
              <a:rPr lang="en-US" sz="2400" err="1">
                <a:latin typeface="Times New Roman"/>
                <a:cs typeface="Times New Roman"/>
              </a:rPr>
              <a:t>она</a:t>
            </a:r>
            <a:r>
              <a:rPr lang="en-US" sz="2400" dirty="0">
                <a:latin typeface="Times New Roman"/>
                <a:cs typeface="Times New Roman"/>
              </a:rPr>
              <a:t> </a:t>
            </a:r>
            <a:r>
              <a:rPr lang="en-US" sz="2400" err="1">
                <a:latin typeface="Times New Roman"/>
                <a:cs typeface="Times New Roman"/>
              </a:rPr>
              <a:t>также</a:t>
            </a:r>
            <a:r>
              <a:rPr lang="en-US" sz="2400" dirty="0">
                <a:latin typeface="Times New Roman"/>
                <a:cs typeface="Times New Roman"/>
              </a:rPr>
              <a:t> </a:t>
            </a:r>
            <a:r>
              <a:rPr lang="en-US" sz="2400" err="1">
                <a:latin typeface="Times New Roman"/>
                <a:cs typeface="Times New Roman"/>
              </a:rPr>
              <a:t>смогла</a:t>
            </a:r>
            <a:r>
              <a:rPr lang="en-US" sz="2400" dirty="0">
                <a:latin typeface="Times New Roman"/>
                <a:cs typeface="Times New Roman"/>
              </a:rPr>
              <a:t> </a:t>
            </a:r>
            <a:r>
              <a:rPr lang="en-US" sz="2400" err="1">
                <a:latin typeface="Times New Roman"/>
                <a:cs typeface="Times New Roman"/>
              </a:rPr>
              <a:t>захватить</a:t>
            </a:r>
            <a:r>
              <a:rPr lang="en-US" sz="2400" dirty="0">
                <a:latin typeface="Times New Roman"/>
                <a:cs typeface="Times New Roman"/>
              </a:rPr>
              <a:t> и </a:t>
            </a:r>
            <a:r>
              <a:rPr lang="en-US" sz="2400" err="1">
                <a:latin typeface="Times New Roman"/>
                <a:cs typeface="Times New Roman"/>
              </a:rPr>
              <a:t>доставить</a:t>
            </a:r>
            <a:r>
              <a:rPr lang="en-US" sz="2400" dirty="0">
                <a:latin typeface="Times New Roman"/>
                <a:cs typeface="Times New Roman"/>
              </a:rPr>
              <a:t> в </a:t>
            </a:r>
            <a:r>
              <a:rPr lang="en-US" sz="2400" err="1">
                <a:latin typeface="Times New Roman"/>
                <a:cs typeface="Times New Roman"/>
              </a:rPr>
              <a:t>свою</a:t>
            </a:r>
            <a:r>
              <a:rPr lang="en-US" sz="2400" dirty="0">
                <a:latin typeface="Times New Roman"/>
                <a:cs typeface="Times New Roman"/>
              </a:rPr>
              <a:t> </a:t>
            </a:r>
            <a:r>
              <a:rPr lang="en-US" sz="2400" err="1">
                <a:latin typeface="Times New Roman"/>
                <a:cs typeface="Times New Roman"/>
              </a:rPr>
              <a:t>часть</a:t>
            </a:r>
            <a:r>
              <a:rPr lang="en-US" sz="2400" dirty="0">
                <a:latin typeface="Times New Roman"/>
                <a:cs typeface="Times New Roman"/>
              </a:rPr>
              <a:t> </a:t>
            </a:r>
            <a:r>
              <a:rPr lang="en-US" sz="2400" err="1">
                <a:latin typeface="Times New Roman"/>
                <a:cs typeface="Times New Roman"/>
              </a:rPr>
              <a:t>пленного</a:t>
            </a:r>
            <a:r>
              <a:rPr lang="en-US" sz="2400" dirty="0">
                <a:latin typeface="Times New Roman"/>
                <a:cs typeface="Times New Roman"/>
              </a:rPr>
              <a:t> и </a:t>
            </a:r>
            <a:r>
              <a:rPr lang="en-US" sz="2400" err="1">
                <a:latin typeface="Times New Roman"/>
                <a:cs typeface="Times New Roman"/>
              </a:rPr>
              <a:t>оружие</a:t>
            </a:r>
            <a:r>
              <a:rPr lang="en-US" sz="2400" dirty="0">
                <a:latin typeface="Times New Roman"/>
                <a:cs typeface="Times New Roman"/>
              </a:rPr>
              <a:t>. </a:t>
            </a:r>
            <a:r>
              <a:rPr lang="en-US" sz="2400" err="1">
                <a:latin typeface="Times New Roman"/>
                <a:cs typeface="Times New Roman"/>
              </a:rPr>
              <a:t>Во</a:t>
            </a:r>
            <a:r>
              <a:rPr lang="en-US" sz="2400" dirty="0">
                <a:latin typeface="Times New Roman"/>
                <a:cs typeface="Times New Roman"/>
              </a:rPr>
              <a:t> </a:t>
            </a:r>
            <a:r>
              <a:rPr lang="en-US" sz="2400" err="1">
                <a:latin typeface="Times New Roman"/>
                <a:cs typeface="Times New Roman"/>
              </a:rPr>
              <a:t>время</a:t>
            </a:r>
            <a:r>
              <a:rPr lang="en-US" sz="2400" dirty="0">
                <a:latin typeface="Times New Roman"/>
                <a:cs typeface="Times New Roman"/>
              </a:rPr>
              <a:t> </a:t>
            </a:r>
            <a:r>
              <a:rPr lang="en-US" sz="2400" err="1">
                <a:latin typeface="Times New Roman"/>
                <a:cs typeface="Times New Roman"/>
              </a:rPr>
              <a:t>боев</a:t>
            </a:r>
            <a:r>
              <a:rPr lang="en-US" sz="2400" dirty="0">
                <a:latin typeface="Times New Roman"/>
                <a:cs typeface="Times New Roman"/>
              </a:rPr>
              <a:t> </a:t>
            </a:r>
            <a:r>
              <a:rPr lang="en-US" sz="2400" err="1">
                <a:latin typeface="Times New Roman"/>
                <a:cs typeface="Times New Roman"/>
              </a:rPr>
              <a:t>на</a:t>
            </a:r>
            <a:r>
              <a:rPr lang="en-US" sz="2400" dirty="0">
                <a:latin typeface="Times New Roman"/>
                <a:cs typeface="Times New Roman"/>
              </a:rPr>
              <a:t> </a:t>
            </a:r>
            <a:r>
              <a:rPr lang="en-US" sz="2400" err="1">
                <a:latin typeface="Times New Roman"/>
                <a:cs typeface="Times New Roman"/>
              </a:rPr>
              <a:t>Керченском</a:t>
            </a:r>
            <a:r>
              <a:rPr lang="en-US" sz="2400" dirty="0">
                <a:latin typeface="Times New Roman"/>
                <a:cs typeface="Times New Roman"/>
              </a:rPr>
              <a:t> </a:t>
            </a:r>
            <a:r>
              <a:rPr lang="en-US" sz="2400" err="1">
                <a:latin typeface="Times New Roman"/>
                <a:cs typeface="Times New Roman"/>
              </a:rPr>
              <a:t>полуострове</a:t>
            </a:r>
            <a:r>
              <a:rPr lang="en-US" sz="2400" dirty="0">
                <a:latin typeface="Times New Roman"/>
                <a:cs typeface="Times New Roman"/>
              </a:rPr>
              <a:t> </a:t>
            </a:r>
            <a:r>
              <a:rPr lang="en-US" sz="2400" err="1">
                <a:latin typeface="Times New Roman"/>
                <a:cs typeface="Times New Roman"/>
              </a:rPr>
              <a:t>она</a:t>
            </a:r>
            <a:r>
              <a:rPr lang="en-US" sz="2400" dirty="0">
                <a:latin typeface="Times New Roman"/>
                <a:cs typeface="Times New Roman"/>
              </a:rPr>
              <a:t> </a:t>
            </a:r>
            <a:r>
              <a:rPr lang="en-US" sz="2400" err="1">
                <a:latin typeface="Times New Roman"/>
                <a:cs typeface="Times New Roman"/>
              </a:rPr>
              <a:t>подбежала</a:t>
            </a:r>
            <a:r>
              <a:rPr lang="en-US" sz="2400" dirty="0">
                <a:latin typeface="Times New Roman"/>
                <a:cs typeface="Times New Roman"/>
              </a:rPr>
              <a:t> к </a:t>
            </a:r>
            <a:r>
              <a:rPr lang="en-US" sz="2400" err="1">
                <a:latin typeface="Times New Roman"/>
                <a:cs typeface="Times New Roman"/>
              </a:rPr>
              <a:t>горящему</a:t>
            </a:r>
            <a:r>
              <a:rPr lang="en-US" sz="2400" dirty="0">
                <a:latin typeface="Times New Roman"/>
                <a:cs typeface="Times New Roman"/>
              </a:rPr>
              <a:t> </a:t>
            </a:r>
            <a:r>
              <a:rPr lang="en-US" sz="2400" err="1">
                <a:latin typeface="Times New Roman"/>
                <a:cs typeface="Times New Roman"/>
              </a:rPr>
              <a:t>танку</a:t>
            </a:r>
            <a:r>
              <a:rPr lang="en-US" sz="2400" dirty="0">
                <a:latin typeface="Times New Roman"/>
                <a:cs typeface="Times New Roman"/>
              </a:rPr>
              <a:t> и, </a:t>
            </a:r>
            <a:r>
              <a:rPr lang="en-US" sz="2400" err="1">
                <a:latin typeface="Times New Roman"/>
                <a:cs typeface="Times New Roman"/>
              </a:rPr>
              <a:t>открыв</a:t>
            </a:r>
            <a:r>
              <a:rPr lang="en-US" sz="2400" dirty="0">
                <a:latin typeface="Times New Roman"/>
                <a:cs typeface="Times New Roman"/>
              </a:rPr>
              <a:t> </a:t>
            </a:r>
            <a:r>
              <a:rPr lang="en-US" sz="2400" err="1">
                <a:latin typeface="Times New Roman"/>
                <a:cs typeface="Times New Roman"/>
              </a:rPr>
              <a:t>его</a:t>
            </a:r>
            <a:r>
              <a:rPr lang="en-US" sz="2400" dirty="0">
                <a:latin typeface="Times New Roman"/>
                <a:cs typeface="Times New Roman"/>
              </a:rPr>
              <a:t> </a:t>
            </a:r>
            <a:r>
              <a:rPr lang="en-US" sz="2400" err="1">
                <a:latin typeface="Times New Roman"/>
                <a:cs typeface="Times New Roman"/>
              </a:rPr>
              <a:t>люк</a:t>
            </a:r>
            <a:r>
              <a:rPr lang="en-US" sz="2400" dirty="0">
                <a:latin typeface="Times New Roman"/>
                <a:cs typeface="Times New Roman"/>
              </a:rPr>
              <a:t>, </a:t>
            </a:r>
            <a:r>
              <a:rPr lang="en-US" sz="2400" err="1">
                <a:latin typeface="Times New Roman"/>
                <a:cs typeface="Times New Roman"/>
              </a:rPr>
              <a:t>стала</a:t>
            </a:r>
            <a:r>
              <a:rPr lang="en-US" sz="2400" dirty="0">
                <a:latin typeface="Times New Roman"/>
                <a:cs typeface="Times New Roman"/>
              </a:rPr>
              <a:t> </a:t>
            </a:r>
            <a:r>
              <a:rPr lang="en-US" sz="2400" err="1">
                <a:latin typeface="Times New Roman"/>
                <a:cs typeface="Times New Roman"/>
              </a:rPr>
              <a:t>вытаскивать</a:t>
            </a:r>
            <a:r>
              <a:rPr lang="en-US" sz="2400" dirty="0">
                <a:latin typeface="Times New Roman"/>
                <a:cs typeface="Times New Roman"/>
              </a:rPr>
              <a:t> </a:t>
            </a:r>
            <a:r>
              <a:rPr lang="en-US" sz="2400" err="1">
                <a:latin typeface="Times New Roman"/>
                <a:cs typeface="Times New Roman"/>
              </a:rPr>
              <a:t>оттуда</a:t>
            </a:r>
            <a:r>
              <a:rPr lang="en-US" sz="2400" dirty="0">
                <a:latin typeface="Times New Roman"/>
                <a:cs typeface="Times New Roman"/>
              </a:rPr>
              <a:t> </a:t>
            </a:r>
            <a:r>
              <a:rPr lang="en-US" sz="2400" err="1">
                <a:latin typeface="Times New Roman"/>
                <a:cs typeface="Times New Roman"/>
              </a:rPr>
              <a:t>раненых</a:t>
            </a:r>
            <a:r>
              <a:rPr lang="en-US" sz="2400" dirty="0">
                <a:latin typeface="Times New Roman"/>
                <a:cs typeface="Times New Roman"/>
              </a:rPr>
              <a:t>. </a:t>
            </a:r>
            <a:r>
              <a:rPr lang="en-US" sz="2400" err="1">
                <a:latin typeface="Times New Roman"/>
                <a:cs typeface="Times New Roman"/>
              </a:rPr>
              <a:t>Позже</a:t>
            </a:r>
            <a:r>
              <a:rPr lang="en-US" sz="2400" dirty="0">
                <a:latin typeface="Times New Roman"/>
                <a:cs typeface="Times New Roman"/>
              </a:rPr>
              <a:t> </a:t>
            </a:r>
            <a:r>
              <a:rPr lang="en-US" sz="2400" err="1">
                <a:latin typeface="Times New Roman"/>
                <a:cs typeface="Times New Roman"/>
              </a:rPr>
              <a:t>она</a:t>
            </a:r>
            <a:r>
              <a:rPr lang="en-US" sz="2400" dirty="0">
                <a:latin typeface="Times New Roman"/>
                <a:cs typeface="Times New Roman"/>
              </a:rPr>
              <a:t> </a:t>
            </a:r>
            <a:r>
              <a:rPr lang="en-US" sz="2400" err="1">
                <a:latin typeface="Times New Roman"/>
                <a:cs typeface="Times New Roman"/>
              </a:rPr>
              <a:t>сделала</a:t>
            </a:r>
            <a:r>
              <a:rPr lang="en-US" sz="2400" dirty="0">
                <a:latin typeface="Times New Roman"/>
                <a:cs typeface="Times New Roman"/>
              </a:rPr>
              <a:t> </a:t>
            </a:r>
            <a:r>
              <a:rPr lang="en-US" sz="2400" err="1">
                <a:latin typeface="Times New Roman"/>
                <a:cs typeface="Times New Roman"/>
              </a:rPr>
              <a:t>раненым</a:t>
            </a:r>
            <a:r>
              <a:rPr lang="en-US" sz="2400" dirty="0">
                <a:latin typeface="Times New Roman"/>
                <a:cs typeface="Times New Roman"/>
              </a:rPr>
              <a:t> </a:t>
            </a:r>
            <a:r>
              <a:rPr lang="en-US" sz="2400" err="1">
                <a:latin typeface="Times New Roman"/>
                <a:cs typeface="Times New Roman"/>
              </a:rPr>
              <a:t>перевязки</a:t>
            </a:r>
            <a:r>
              <a:rPr lang="en-US" sz="2400" dirty="0">
                <a:latin typeface="Times New Roman"/>
                <a:cs typeface="Times New Roman"/>
              </a:rPr>
              <a:t>. </a:t>
            </a:r>
            <a:r>
              <a:rPr lang="en-US" sz="2400" err="1">
                <a:latin typeface="Times New Roman"/>
                <a:cs typeface="Times New Roman"/>
              </a:rPr>
              <a:t>Сама</a:t>
            </a:r>
            <a:r>
              <a:rPr lang="en-US" sz="2400" dirty="0">
                <a:latin typeface="Times New Roman"/>
                <a:cs typeface="Times New Roman"/>
              </a:rPr>
              <a:t> </a:t>
            </a:r>
            <a:r>
              <a:rPr lang="en-US" sz="2400" err="1">
                <a:latin typeface="Times New Roman"/>
                <a:cs typeface="Times New Roman"/>
              </a:rPr>
              <a:t>же</a:t>
            </a:r>
            <a:r>
              <a:rPr lang="en-US" sz="2400" dirty="0">
                <a:latin typeface="Times New Roman"/>
                <a:cs typeface="Times New Roman"/>
              </a:rPr>
              <a:t> </a:t>
            </a:r>
            <a:r>
              <a:rPr lang="en-US" sz="2400" err="1">
                <a:latin typeface="Times New Roman"/>
                <a:cs typeface="Times New Roman"/>
              </a:rPr>
              <a:t>при</a:t>
            </a:r>
            <a:r>
              <a:rPr lang="en-US" sz="2400" dirty="0">
                <a:latin typeface="Times New Roman"/>
                <a:cs typeface="Times New Roman"/>
              </a:rPr>
              <a:t> </a:t>
            </a:r>
            <a:r>
              <a:rPr lang="en-US" sz="2400" err="1">
                <a:latin typeface="Times New Roman"/>
                <a:cs typeface="Times New Roman"/>
              </a:rPr>
              <a:t>этом</a:t>
            </a:r>
            <a:r>
              <a:rPr lang="en-US" sz="2400" dirty="0">
                <a:latin typeface="Times New Roman"/>
                <a:cs typeface="Times New Roman"/>
              </a:rPr>
              <a:t> </a:t>
            </a:r>
            <a:r>
              <a:rPr lang="en-US" sz="2400" err="1">
                <a:latin typeface="Times New Roman"/>
                <a:cs typeface="Times New Roman"/>
              </a:rPr>
              <a:t>была</a:t>
            </a:r>
            <a:r>
              <a:rPr lang="en-US" sz="2400" dirty="0">
                <a:latin typeface="Times New Roman"/>
                <a:cs typeface="Times New Roman"/>
              </a:rPr>
              <a:t> </a:t>
            </a:r>
            <a:r>
              <a:rPr lang="en-US" sz="2400" err="1">
                <a:latin typeface="Times New Roman"/>
                <a:cs typeface="Times New Roman"/>
              </a:rPr>
              <a:t>тяжело</a:t>
            </a:r>
            <a:r>
              <a:rPr lang="en-US" sz="2400" dirty="0">
                <a:latin typeface="Times New Roman"/>
                <a:cs typeface="Times New Roman"/>
              </a:rPr>
              <a:t> </a:t>
            </a:r>
            <a:r>
              <a:rPr lang="en-US" sz="2400" err="1">
                <a:latin typeface="Times New Roman"/>
                <a:cs typeface="Times New Roman"/>
              </a:rPr>
              <a:t>ранена</a:t>
            </a:r>
            <a:r>
              <a:rPr lang="en-US" sz="2400" dirty="0">
                <a:latin typeface="Times New Roman"/>
                <a:cs typeface="Times New Roman"/>
              </a:rPr>
              <a:t> и </a:t>
            </a:r>
            <a:r>
              <a:rPr lang="en-US" sz="2400" err="1">
                <a:latin typeface="Times New Roman"/>
                <a:cs typeface="Times New Roman"/>
              </a:rPr>
              <a:t>эвакуирована</a:t>
            </a:r>
            <a:r>
              <a:rPr lang="en-US" sz="2400" dirty="0">
                <a:latin typeface="Times New Roman"/>
                <a:cs typeface="Times New Roman"/>
              </a:rPr>
              <a:t> в </a:t>
            </a:r>
            <a:r>
              <a:rPr lang="en-US" sz="2400" err="1">
                <a:latin typeface="Times New Roman"/>
                <a:cs typeface="Times New Roman"/>
              </a:rPr>
              <a:t>больницу</a:t>
            </a:r>
            <a:r>
              <a:rPr lang="en-US" sz="2400" dirty="0">
                <a:latin typeface="Times New Roman"/>
                <a:cs typeface="Times New Roman"/>
              </a:rPr>
              <a:t>.</a:t>
            </a:r>
          </a:p>
          <a:p>
            <a:r>
              <a:rPr lang="en-US" sz="2400" dirty="0" err="1">
                <a:latin typeface="Times New Roman"/>
                <a:cs typeface="Times New Roman"/>
              </a:rPr>
              <a:t>После</a:t>
            </a:r>
            <a:r>
              <a:rPr lang="en-US" sz="2400" dirty="0">
                <a:latin typeface="Times New Roman"/>
                <a:cs typeface="Times New Roman"/>
              </a:rPr>
              <a:t> </a:t>
            </a:r>
            <a:r>
              <a:rPr lang="en-US" sz="2400" dirty="0" err="1">
                <a:latin typeface="Times New Roman"/>
                <a:cs typeface="Times New Roman"/>
              </a:rPr>
              <a:t>выздоровления</a:t>
            </a:r>
            <a:r>
              <a:rPr lang="en-US" sz="2400" dirty="0">
                <a:latin typeface="Times New Roman"/>
                <a:cs typeface="Times New Roman"/>
              </a:rPr>
              <a:t> </a:t>
            </a:r>
            <a:r>
              <a:rPr lang="en-US" sz="2400" dirty="0" err="1">
                <a:latin typeface="Times New Roman"/>
                <a:cs typeface="Times New Roman"/>
              </a:rPr>
              <a:t>медсестра</a:t>
            </a:r>
            <a:r>
              <a:rPr lang="en-US" sz="2400" dirty="0">
                <a:latin typeface="Times New Roman"/>
                <a:cs typeface="Times New Roman"/>
              </a:rPr>
              <a:t> </a:t>
            </a:r>
            <a:r>
              <a:rPr lang="en-US" sz="2400" dirty="0" err="1">
                <a:latin typeface="Times New Roman"/>
                <a:cs typeface="Times New Roman"/>
              </a:rPr>
              <a:t>прошла</a:t>
            </a:r>
            <a:r>
              <a:rPr lang="en-US" sz="2400" dirty="0">
                <a:latin typeface="Times New Roman"/>
                <a:cs typeface="Times New Roman"/>
              </a:rPr>
              <a:t> </a:t>
            </a:r>
            <a:r>
              <a:rPr lang="en-US" sz="2400" dirty="0" err="1">
                <a:latin typeface="Times New Roman"/>
                <a:cs typeface="Times New Roman"/>
              </a:rPr>
              <a:t>курс</a:t>
            </a:r>
            <a:r>
              <a:rPr lang="en-US" sz="2400" dirty="0">
                <a:latin typeface="Times New Roman"/>
                <a:cs typeface="Times New Roman"/>
              </a:rPr>
              <a:t> </a:t>
            </a:r>
            <a:r>
              <a:rPr lang="en-US" sz="2400" dirty="0" err="1">
                <a:latin typeface="Times New Roman"/>
                <a:cs typeface="Times New Roman"/>
              </a:rPr>
              <a:t>обучения</a:t>
            </a:r>
            <a:r>
              <a:rPr lang="en-US" sz="2400" dirty="0">
                <a:latin typeface="Times New Roman"/>
                <a:cs typeface="Times New Roman"/>
              </a:rPr>
              <a:t> в </a:t>
            </a:r>
            <a:r>
              <a:rPr lang="en-US" sz="2400" dirty="0" err="1">
                <a:latin typeface="Times New Roman"/>
                <a:cs typeface="Times New Roman"/>
              </a:rPr>
              <a:t>танковом</a:t>
            </a:r>
            <a:r>
              <a:rPr lang="en-US" sz="2400" dirty="0">
                <a:latin typeface="Times New Roman"/>
                <a:cs typeface="Times New Roman"/>
              </a:rPr>
              <a:t> </a:t>
            </a:r>
            <a:r>
              <a:rPr lang="en-US" sz="2400" dirty="0" err="1">
                <a:latin typeface="Times New Roman"/>
                <a:cs typeface="Times New Roman"/>
              </a:rPr>
              <a:t>училище</a:t>
            </a:r>
            <a:r>
              <a:rPr lang="en-US" sz="2400" dirty="0">
                <a:latin typeface="Times New Roman"/>
                <a:cs typeface="Times New Roman"/>
              </a:rPr>
              <a:t> и </a:t>
            </a:r>
            <a:r>
              <a:rPr lang="en-US" sz="2400" dirty="0" err="1">
                <a:latin typeface="Times New Roman"/>
                <a:cs typeface="Times New Roman"/>
              </a:rPr>
              <a:t>вернулась</a:t>
            </a:r>
            <a:r>
              <a:rPr lang="en-US" sz="2400" dirty="0">
                <a:latin typeface="Times New Roman"/>
                <a:cs typeface="Times New Roman"/>
              </a:rPr>
              <a:t> </a:t>
            </a:r>
            <a:r>
              <a:rPr lang="en-US" sz="2400" dirty="0" err="1">
                <a:latin typeface="Times New Roman"/>
                <a:cs typeface="Times New Roman"/>
              </a:rPr>
              <a:t>на</a:t>
            </a:r>
            <a:r>
              <a:rPr lang="en-US" sz="2400" dirty="0">
                <a:latin typeface="Times New Roman"/>
                <a:cs typeface="Times New Roman"/>
              </a:rPr>
              <a:t> </a:t>
            </a:r>
            <a:r>
              <a:rPr lang="en-US" sz="2400" dirty="0" err="1">
                <a:latin typeface="Times New Roman"/>
                <a:cs typeface="Times New Roman"/>
              </a:rPr>
              <a:t>фронт</a:t>
            </a:r>
            <a:r>
              <a:rPr lang="en-US" sz="2400" dirty="0">
                <a:latin typeface="Times New Roman"/>
                <a:cs typeface="Times New Roman"/>
              </a:rPr>
              <a:t>. </a:t>
            </a:r>
            <a:r>
              <a:rPr lang="en-US" sz="2400" dirty="0" err="1">
                <a:latin typeface="Times New Roman"/>
                <a:cs typeface="Times New Roman"/>
              </a:rPr>
              <a:t>На</a:t>
            </a:r>
            <a:r>
              <a:rPr lang="en-US" sz="2400" dirty="0">
                <a:latin typeface="Times New Roman"/>
                <a:cs typeface="Times New Roman"/>
              </a:rPr>
              <a:t> </a:t>
            </a:r>
            <a:r>
              <a:rPr lang="en-US" sz="2400" dirty="0" err="1">
                <a:latin typeface="Times New Roman"/>
                <a:cs typeface="Times New Roman"/>
              </a:rPr>
              <a:t>танках</a:t>
            </a:r>
            <a:r>
              <a:rPr lang="en-US" sz="2400" dirty="0">
                <a:latin typeface="Times New Roman"/>
                <a:cs typeface="Times New Roman"/>
              </a:rPr>
              <a:t> </a:t>
            </a:r>
            <a:r>
              <a:rPr lang="en-US" sz="2400" dirty="0" err="1">
                <a:latin typeface="Times New Roman"/>
                <a:cs typeface="Times New Roman"/>
              </a:rPr>
              <a:t>она</a:t>
            </a:r>
            <a:r>
              <a:rPr lang="en-US" sz="2400" dirty="0">
                <a:latin typeface="Times New Roman"/>
                <a:cs typeface="Times New Roman"/>
              </a:rPr>
              <a:t> </a:t>
            </a:r>
            <a:r>
              <a:rPr lang="en-US" sz="2400" dirty="0" err="1">
                <a:latin typeface="Times New Roman"/>
                <a:cs typeface="Times New Roman"/>
              </a:rPr>
              <a:t>вывозила</a:t>
            </a:r>
            <a:r>
              <a:rPr lang="en-US" sz="2400" dirty="0">
                <a:latin typeface="Times New Roman"/>
                <a:cs typeface="Times New Roman"/>
              </a:rPr>
              <a:t> и </a:t>
            </a:r>
            <a:r>
              <a:rPr lang="en-US" sz="2400" dirty="0" err="1">
                <a:latin typeface="Times New Roman"/>
                <a:cs typeface="Times New Roman"/>
              </a:rPr>
              <a:t>раненых</a:t>
            </a:r>
            <a:r>
              <a:rPr lang="en-US" sz="2400" dirty="0">
                <a:latin typeface="Times New Roman"/>
                <a:cs typeface="Times New Roman"/>
              </a:rPr>
              <a:t>. </a:t>
            </a:r>
            <a:r>
              <a:rPr lang="en-US" sz="2400" dirty="0" err="1">
                <a:latin typeface="Times New Roman"/>
                <a:cs typeface="Times New Roman"/>
              </a:rPr>
              <a:t>Победу</a:t>
            </a:r>
            <a:r>
              <a:rPr lang="en-US" sz="2400" dirty="0">
                <a:latin typeface="Times New Roman"/>
                <a:cs typeface="Times New Roman"/>
              </a:rPr>
              <a:t> </a:t>
            </a:r>
            <a:r>
              <a:rPr lang="en-US" sz="2400" dirty="0" err="1">
                <a:latin typeface="Times New Roman"/>
                <a:cs typeface="Times New Roman"/>
              </a:rPr>
              <a:t>встретила</a:t>
            </a:r>
            <a:r>
              <a:rPr lang="en-US" sz="2400" dirty="0">
                <a:latin typeface="Times New Roman"/>
                <a:cs typeface="Times New Roman"/>
              </a:rPr>
              <a:t> </a:t>
            </a:r>
            <a:r>
              <a:rPr lang="en-US" sz="2400" dirty="0" err="1">
                <a:latin typeface="Times New Roman"/>
                <a:cs typeface="Times New Roman"/>
              </a:rPr>
              <a:t>под</a:t>
            </a:r>
            <a:r>
              <a:rPr lang="en-US" sz="2400" dirty="0">
                <a:latin typeface="Times New Roman"/>
                <a:cs typeface="Times New Roman"/>
              </a:rPr>
              <a:t> </a:t>
            </a:r>
            <a:r>
              <a:rPr lang="en-US" sz="2400" dirty="0" err="1">
                <a:latin typeface="Times New Roman"/>
                <a:cs typeface="Times New Roman"/>
              </a:rPr>
              <a:t>Берлином</a:t>
            </a:r>
            <a:r>
              <a:rPr lang="en-US" sz="2400" dirty="0">
                <a:latin typeface="Times New Roman"/>
                <a:cs typeface="Times New Roman"/>
              </a:rPr>
              <a:t>.</a:t>
            </a:r>
          </a:p>
        </p:txBody>
      </p:sp>
      <p:pic>
        <p:nvPicPr>
          <p:cNvPr id="4" name="Рисунок 4" descr="Изображение выглядит как текст, книга&#10;&#10;Автоматически созданное описание">
            <a:extLst>
              <a:ext uri="{FF2B5EF4-FFF2-40B4-BE49-F238E27FC236}">
                <a16:creationId xmlns:a16="http://schemas.microsoft.com/office/drawing/2014/main" id="{DFFA5C4B-2DC8-3085-5976-77D773483617}"/>
              </a:ext>
            </a:extLst>
          </p:cNvPr>
          <p:cNvPicPr>
            <a:picLocks noChangeAspect="1"/>
          </p:cNvPicPr>
          <p:nvPr/>
        </p:nvPicPr>
        <p:blipFill>
          <a:blip r:embed="rId2"/>
          <a:stretch>
            <a:fillRect/>
          </a:stretch>
        </p:blipFill>
        <p:spPr>
          <a:xfrm>
            <a:off x="7829910" y="698581"/>
            <a:ext cx="3965275" cy="5532724"/>
          </a:xfrm>
          <a:prstGeom prst="rect">
            <a:avLst/>
          </a:prstGeom>
        </p:spPr>
      </p:pic>
    </p:spTree>
    <p:extLst>
      <p:ext uri="{BB962C8B-B14F-4D97-AF65-F5344CB8AC3E}">
        <p14:creationId xmlns:p14="http://schemas.microsoft.com/office/powerpoint/2010/main" val="106000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9512EB-B30C-DE20-C6E6-32F40B7540DB}"/>
              </a:ext>
            </a:extLst>
          </p:cNvPr>
          <p:cNvSpPr>
            <a:spLocks noGrp="1"/>
          </p:cNvSpPr>
          <p:nvPr>
            <p:ph type="title"/>
          </p:nvPr>
        </p:nvSpPr>
        <p:spPr/>
        <p:txBody>
          <a:bodyPr/>
          <a:lstStyle/>
          <a:p>
            <a:r>
              <a:rPr lang="ru-RU" dirty="0"/>
              <a:t>Зинаида </a:t>
            </a:r>
            <a:r>
              <a:rPr lang="ru-RU" dirty="0" err="1"/>
              <a:t>александровна</a:t>
            </a:r>
            <a:r>
              <a:rPr lang="ru-RU" dirty="0"/>
              <a:t> </a:t>
            </a:r>
            <a:r>
              <a:rPr lang="ru-RU" dirty="0" err="1"/>
              <a:t>самсонова</a:t>
            </a:r>
          </a:p>
        </p:txBody>
      </p:sp>
      <p:sp>
        <p:nvSpPr>
          <p:cNvPr id="3" name="TextBox 2">
            <a:extLst>
              <a:ext uri="{FF2B5EF4-FFF2-40B4-BE49-F238E27FC236}">
                <a16:creationId xmlns:a16="http://schemas.microsoft.com/office/drawing/2014/main" id="{F7E4EDD7-ED71-AE67-75BD-7504482A308D}"/>
              </a:ext>
            </a:extLst>
          </p:cNvPr>
          <p:cNvSpPr txBox="1"/>
          <p:nvPr/>
        </p:nvSpPr>
        <p:spPr>
          <a:xfrm>
            <a:off x="641231" y="2136476"/>
            <a:ext cx="613625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Times New Roman"/>
                <a:cs typeface="Times New Roman"/>
              </a:rPr>
              <a:t>В </a:t>
            </a:r>
            <a:r>
              <a:rPr lang="en-US" sz="2400" dirty="0" err="1">
                <a:latin typeface="Times New Roman"/>
                <a:cs typeface="Times New Roman"/>
              </a:rPr>
              <a:t>феврале</a:t>
            </a:r>
            <a:r>
              <a:rPr lang="en-US" sz="2400" dirty="0">
                <a:latin typeface="Times New Roman"/>
                <a:cs typeface="Times New Roman"/>
              </a:rPr>
              <a:t> 1942 </a:t>
            </a:r>
            <a:r>
              <a:rPr lang="en-US" sz="2400" dirty="0" err="1">
                <a:latin typeface="Times New Roman"/>
                <a:cs typeface="Times New Roman"/>
              </a:rPr>
              <a:t>года</a:t>
            </a:r>
            <a:r>
              <a:rPr lang="en-US" sz="2400" dirty="0">
                <a:latin typeface="Times New Roman"/>
                <a:cs typeface="Times New Roman"/>
              </a:rPr>
              <a:t> </a:t>
            </a:r>
            <a:r>
              <a:rPr lang="en-US" sz="2400" dirty="0" err="1">
                <a:latin typeface="Times New Roman"/>
                <a:cs typeface="Times New Roman"/>
              </a:rPr>
              <a:t>Зинаида</a:t>
            </a:r>
            <a:r>
              <a:rPr lang="en-US" sz="2400" dirty="0">
                <a:latin typeface="Times New Roman"/>
                <a:cs typeface="Times New Roman"/>
              </a:rPr>
              <a:t> </a:t>
            </a:r>
            <a:r>
              <a:rPr lang="en-US" sz="2400" dirty="0" err="1">
                <a:latin typeface="Times New Roman"/>
                <a:cs typeface="Times New Roman"/>
              </a:rPr>
              <a:t>Самсонова</a:t>
            </a:r>
            <a:r>
              <a:rPr lang="en-US" sz="2400" dirty="0">
                <a:latin typeface="Times New Roman"/>
                <a:cs typeface="Times New Roman"/>
              </a:rPr>
              <a:t> </a:t>
            </a:r>
            <a:r>
              <a:rPr lang="en-US" sz="2400" dirty="0" err="1">
                <a:latin typeface="Times New Roman"/>
                <a:cs typeface="Times New Roman"/>
              </a:rPr>
              <a:t>поступила</a:t>
            </a:r>
            <a:r>
              <a:rPr lang="en-US" sz="2400" dirty="0">
                <a:latin typeface="Times New Roman"/>
                <a:cs typeface="Times New Roman"/>
              </a:rPr>
              <a:t> </a:t>
            </a:r>
            <a:r>
              <a:rPr lang="en-US" sz="2400" dirty="0" err="1">
                <a:latin typeface="Times New Roman"/>
                <a:cs typeface="Times New Roman"/>
              </a:rPr>
              <a:t>на</a:t>
            </a:r>
            <a:r>
              <a:rPr lang="en-US" sz="2400" dirty="0">
                <a:latin typeface="Times New Roman"/>
                <a:cs typeface="Times New Roman"/>
              </a:rPr>
              <a:t> </a:t>
            </a:r>
            <a:r>
              <a:rPr lang="en-US" sz="2400" dirty="0" err="1">
                <a:latin typeface="Times New Roman"/>
                <a:cs typeface="Times New Roman"/>
              </a:rPr>
              <a:t>курсы</a:t>
            </a:r>
            <a:r>
              <a:rPr lang="en-US" sz="2400" dirty="0">
                <a:latin typeface="Times New Roman"/>
                <a:cs typeface="Times New Roman"/>
              </a:rPr>
              <a:t> </a:t>
            </a:r>
            <a:r>
              <a:rPr lang="en-US" sz="2400" dirty="0" err="1">
                <a:latin typeface="Times New Roman"/>
                <a:cs typeface="Times New Roman"/>
              </a:rPr>
              <a:t>медицинских</a:t>
            </a:r>
            <a:r>
              <a:rPr lang="en-US" sz="2400" dirty="0">
                <a:latin typeface="Times New Roman"/>
                <a:cs typeface="Times New Roman"/>
              </a:rPr>
              <a:t> </a:t>
            </a:r>
            <a:r>
              <a:rPr lang="en-US" sz="2400" dirty="0" err="1">
                <a:latin typeface="Times New Roman"/>
                <a:cs typeface="Times New Roman"/>
              </a:rPr>
              <a:t>сестёр</a:t>
            </a:r>
            <a:r>
              <a:rPr lang="en-US" sz="2400" dirty="0">
                <a:latin typeface="Times New Roman"/>
                <a:cs typeface="Times New Roman"/>
              </a:rPr>
              <a:t> в </a:t>
            </a:r>
            <a:r>
              <a:rPr lang="en-US" sz="2400" dirty="0" err="1">
                <a:latin typeface="Times New Roman"/>
                <a:cs typeface="Times New Roman"/>
              </a:rPr>
              <a:t>Егорьевское</a:t>
            </a:r>
            <a:r>
              <a:rPr lang="en-US" sz="2400" dirty="0">
                <a:latin typeface="Times New Roman"/>
                <a:cs typeface="Times New Roman"/>
              </a:rPr>
              <a:t> </a:t>
            </a:r>
            <a:r>
              <a:rPr lang="en-US" sz="2400" dirty="0" err="1">
                <a:latin typeface="Times New Roman"/>
                <a:cs typeface="Times New Roman"/>
              </a:rPr>
              <a:t>медицинское</a:t>
            </a:r>
            <a:r>
              <a:rPr lang="en-US" sz="2400" dirty="0">
                <a:latin typeface="Times New Roman"/>
                <a:cs typeface="Times New Roman"/>
              </a:rPr>
              <a:t> </a:t>
            </a:r>
            <a:r>
              <a:rPr lang="en-US" sz="2400" dirty="0" err="1">
                <a:latin typeface="Times New Roman"/>
                <a:cs typeface="Times New Roman"/>
              </a:rPr>
              <a:t>училище</a:t>
            </a:r>
            <a:r>
              <a:rPr lang="en-US" sz="2400" dirty="0">
                <a:latin typeface="Times New Roman"/>
                <a:cs typeface="Times New Roman"/>
              </a:rPr>
              <a:t>, </a:t>
            </a:r>
            <a:r>
              <a:rPr lang="en-US" sz="2400" dirty="0" err="1">
                <a:latin typeface="Times New Roman"/>
                <a:cs typeface="Times New Roman"/>
              </a:rPr>
              <a:t>которые</a:t>
            </a:r>
            <a:r>
              <a:rPr lang="en-US" sz="2400" dirty="0">
                <a:latin typeface="Times New Roman"/>
                <a:cs typeface="Times New Roman"/>
              </a:rPr>
              <a:t> </a:t>
            </a:r>
            <a:r>
              <a:rPr lang="en-US" sz="2400" dirty="0" err="1">
                <a:latin typeface="Times New Roman"/>
                <a:cs typeface="Times New Roman"/>
              </a:rPr>
              <a:t>закончила</a:t>
            </a:r>
            <a:r>
              <a:rPr lang="en-US" sz="2400" dirty="0">
                <a:latin typeface="Times New Roman"/>
                <a:cs typeface="Times New Roman"/>
              </a:rPr>
              <a:t> в </a:t>
            </a:r>
            <a:r>
              <a:rPr lang="en-US" sz="2400" dirty="0" err="1">
                <a:latin typeface="Times New Roman"/>
                <a:cs typeface="Times New Roman"/>
              </a:rPr>
              <a:t>августе</a:t>
            </a:r>
            <a:r>
              <a:rPr lang="en-US" sz="2400" dirty="0">
                <a:latin typeface="Times New Roman"/>
                <a:cs typeface="Times New Roman"/>
              </a:rPr>
              <a:t> 1942 </a:t>
            </a:r>
            <a:r>
              <a:rPr lang="en-US" sz="2400" dirty="0" err="1">
                <a:latin typeface="Times New Roman"/>
                <a:cs typeface="Times New Roman"/>
              </a:rPr>
              <a:t>года</a:t>
            </a:r>
            <a:r>
              <a:rPr lang="en-US" sz="2400" dirty="0">
                <a:latin typeface="Times New Roman"/>
                <a:cs typeface="Times New Roman"/>
              </a:rPr>
              <a:t>. И </a:t>
            </a:r>
            <a:r>
              <a:rPr lang="en-US" sz="2400" dirty="0" err="1">
                <a:latin typeface="Times New Roman"/>
                <a:cs typeface="Times New Roman"/>
              </a:rPr>
              <a:t>тогда</a:t>
            </a:r>
            <a:r>
              <a:rPr lang="en-US" sz="2400" dirty="0">
                <a:latin typeface="Times New Roman"/>
                <a:cs typeface="Times New Roman"/>
              </a:rPr>
              <a:t> </a:t>
            </a:r>
            <a:r>
              <a:rPr lang="en-US" sz="2400" dirty="0" err="1">
                <a:latin typeface="Times New Roman"/>
                <a:cs typeface="Times New Roman"/>
              </a:rPr>
              <a:t>она</a:t>
            </a:r>
            <a:r>
              <a:rPr lang="en-US" sz="2400" dirty="0">
                <a:latin typeface="Times New Roman"/>
                <a:cs typeface="Times New Roman"/>
              </a:rPr>
              <a:t>, </a:t>
            </a:r>
            <a:r>
              <a:rPr lang="en-US" sz="2400" dirty="0" err="1">
                <a:latin typeface="Times New Roman"/>
                <a:cs typeface="Times New Roman"/>
              </a:rPr>
              <a:t>как</a:t>
            </a:r>
            <a:r>
              <a:rPr lang="en-US" sz="2400" dirty="0">
                <a:latin typeface="Times New Roman"/>
                <a:cs typeface="Times New Roman"/>
              </a:rPr>
              <a:t> и </a:t>
            </a:r>
            <a:r>
              <a:rPr lang="en-US" sz="2400" dirty="0" err="1">
                <a:latin typeface="Times New Roman"/>
                <a:cs typeface="Times New Roman"/>
              </a:rPr>
              <a:t>тысячи</a:t>
            </a:r>
            <a:r>
              <a:rPr lang="en-US" sz="2400" dirty="0">
                <a:latin typeface="Times New Roman"/>
                <a:cs typeface="Times New Roman"/>
              </a:rPr>
              <a:t> </a:t>
            </a:r>
            <a:r>
              <a:rPr lang="en-US" sz="2400" dirty="0" err="1">
                <a:latin typeface="Times New Roman"/>
                <a:cs typeface="Times New Roman"/>
              </a:rPr>
              <a:t>других</a:t>
            </a:r>
            <a:r>
              <a:rPr lang="en-US" sz="2400" dirty="0">
                <a:latin typeface="Times New Roman"/>
                <a:cs typeface="Times New Roman"/>
              </a:rPr>
              <a:t> </a:t>
            </a:r>
            <a:r>
              <a:rPr lang="en-US" sz="2400" dirty="0" err="1">
                <a:latin typeface="Times New Roman"/>
                <a:cs typeface="Times New Roman"/>
              </a:rPr>
              <a:t>юных</a:t>
            </a:r>
            <a:r>
              <a:rPr lang="en-US" sz="2400" dirty="0">
                <a:latin typeface="Times New Roman"/>
                <a:cs typeface="Times New Roman"/>
              </a:rPr>
              <a:t> </a:t>
            </a:r>
            <a:r>
              <a:rPr lang="en-US" sz="2400" dirty="0" err="1">
                <a:latin typeface="Times New Roman"/>
                <a:cs typeface="Times New Roman"/>
              </a:rPr>
              <a:t>девушек</a:t>
            </a:r>
            <a:r>
              <a:rPr lang="en-US" sz="2400" dirty="0">
                <a:latin typeface="Times New Roman"/>
                <a:cs typeface="Times New Roman"/>
              </a:rPr>
              <a:t>, </a:t>
            </a:r>
            <a:r>
              <a:rPr lang="en-US" sz="2400" dirty="0" err="1">
                <a:latin typeface="Times New Roman"/>
                <a:cs typeface="Times New Roman"/>
              </a:rPr>
              <a:t>была</a:t>
            </a:r>
            <a:r>
              <a:rPr lang="en-US" sz="2400" dirty="0">
                <a:latin typeface="Times New Roman"/>
                <a:cs typeface="Times New Roman"/>
              </a:rPr>
              <a:t> </a:t>
            </a:r>
            <a:r>
              <a:rPr lang="en-US" sz="2400" dirty="0" err="1">
                <a:latin typeface="Times New Roman"/>
                <a:cs typeface="Times New Roman"/>
              </a:rPr>
              <a:t>призвана</a:t>
            </a:r>
            <a:r>
              <a:rPr lang="en-US" sz="2400" dirty="0">
                <a:latin typeface="Times New Roman"/>
                <a:cs typeface="Times New Roman"/>
              </a:rPr>
              <a:t> </a:t>
            </a:r>
            <a:r>
              <a:rPr lang="en-US" sz="2400" dirty="0" err="1">
                <a:latin typeface="Times New Roman"/>
                <a:cs typeface="Times New Roman"/>
              </a:rPr>
              <a:t>на</a:t>
            </a:r>
            <a:r>
              <a:rPr lang="en-US" sz="2400" dirty="0">
                <a:latin typeface="Times New Roman"/>
                <a:cs typeface="Times New Roman"/>
              </a:rPr>
              <a:t> </a:t>
            </a:r>
            <a:r>
              <a:rPr lang="en-US" sz="2400" dirty="0" err="1">
                <a:latin typeface="Times New Roman"/>
                <a:cs typeface="Times New Roman"/>
              </a:rPr>
              <a:t>фронт</a:t>
            </a:r>
            <a:r>
              <a:rPr lang="en-US" sz="2400" dirty="0">
                <a:latin typeface="Times New Roman"/>
                <a:cs typeface="Times New Roman"/>
              </a:rPr>
              <a:t> в </a:t>
            </a:r>
            <a:r>
              <a:rPr lang="en-US" sz="2400" dirty="0" err="1">
                <a:latin typeface="Times New Roman"/>
                <a:cs typeface="Times New Roman"/>
              </a:rPr>
              <a:t>ряды</a:t>
            </a:r>
            <a:r>
              <a:rPr lang="en-US" sz="2400" dirty="0">
                <a:latin typeface="Times New Roman"/>
                <a:cs typeface="Times New Roman"/>
              </a:rPr>
              <a:t> </a:t>
            </a:r>
            <a:r>
              <a:rPr lang="en-US" sz="2400" dirty="0" err="1">
                <a:latin typeface="Times New Roman"/>
                <a:cs typeface="Times New Roman"/>
              </a:rPr>
              <a:t>рабоче-крестьянской</a:t>
            </a:r>
            <a:r>
              <a:rPr lang="en-US" sz="2400" dirty="0">
                <a:latin typeface="Times New Roman"/>
                <a:cs typeface="Times New Roman"/>
              </a:rPr>
              <a:t> </a:t>
            </a:r>
            <a:r>
              <a:rPr lang="en-US" sz="2400" dirty="0" err="1">
                <a:latin typeface="Times New Roman"/>
                <a:cs typeface="Times New Roman"/>
              </a:rPr>
              <a:t>Красной</a:t>
            </a:r>
            <a:r>
              <a:rPr lang="en-US" sz="2400" dirty="0">
                <a:latin typeface="Times New Roman"/>
                <a:cs typeface="Times New Roman"/>
              </a:rPr>
              <a:t> </a:t>
            </a:r>
            <a:r>
              <a:rPr lang="en-US" sz="2400" dirty="0" err="1">
                <a:latin typeface="Times New Roman"/>
                <a:cs typeface="Times New Roman"/>
              </a:rPr>
              <a:t>Армии</a:t>
            </a:r>
            <a:r>
              <a:rPr lang="en-US" sz="2400" dirty="0">
                <a:latin typeface="Times New Roman"/>
                <a:cs typeface="Times New Roman"/>
              </a:rPr>
              <a:t> в </a:t>
            </a:r>
            <a:r>
              <a:rPr lang="en-US" sz="2400" dirty="0" err="1">
                <a:latin typeface="Times New Roman"/>
                <a:cs typeface="Times New Roman"/>
              </a:rPr>
              <a:t>октябре</a:t>
            </a:r>
            <a:r>
              <a:rPr lang="en-US" sz="2400" dirty="0">
                <a:latin typeface="Times New Roman"/>
                <a:cs typeface="Times New Roman"/>
              </a:rPr>
              <a:t> 1942 </a:t>
            </a:r>
            <a:r>
              <a:rPr lang="en-US" sz="2400" dirty="0" err="1">
                <a:latin typeface="Times New Roman"/>
                <a:cs typeface="Times New Roman"/>
              </a:rPr>
              <a:t>года</a:t>
            </a:r>
            <a:r>
              <a:rPr lang="en-US" sz="2400" dirty="0">
                <a:latin typeface="Times New Roman"/>
                <a:cs typeface="Times New Roman"/>
              </a:rPr>
              <a:t>.</a:t>
            </a:r>
            <a:endParaRPr lang="ru-RU" sz="2400">
              <a:latin typeface="Times New Roman"/>
              <a:cs typeface="Times New Roman"/>
            </a:endParaRPr>
          </a:p>
        </p:txBody>
      </p:sp>
      <p:pic>
        <p:nvPicPr>
          <p:cNvPr id="4" name="Рисунок 4" descr="Изображение выглядит как текст, человек, носит, мужчина&#10;&#10;Автоматически созданное описание">
            <a:extLst>
              <a:ext uri="{FF2B5EF4-FFF2-40B4-BE49-F238E27FC236}">
                <a16:creationId xmlns:a16="http://schemas.microsoft.com/office/drawing/2014/main" id="{61C32CF1-A45D-10CF-4022-72DCB6A8EC6D}"/>
              </a:ext>
            </a:extLst>
          </p:cNvPr>
          <p:cNvPicPr>
            <a:picLocks noChangeAspect="1"/>
          </p:cNvPicPr>
          <p:nvPr/>
        </p:nvPicPr>
        <p:blipFill>
          <a:blip r:embed="rId2"/>
          <a:stretch>
            <a:fillRect/>
          </a:stretch>
        </p:blipFill>
        <p:spPr>
          <a:xfrm>
            <a:off x="7124077" y="1591537"/>
            <a:ext cx="3749615" cy="4533814"/>
          </a:xfrm>
          <a:prstGeom prst="rect">
            <a:avLst/>
          </a:prstGeom>
        </p:spPr>
      </p:pic>
    </p:spTree>
    <p:extLst>
      <p:ext uri="{BB962C8B-B14F-4D97-AF65-F5344CB8AC3E}">
        <p14:creationId xmlns:p14="http://schemas.microsoft.com/office/powerpoint/2010/main" val="4244615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E8AB9B-6279-BFE7-985E-2F384B5D9151}"/>
              </a:ext>
            </a:extLst>
          </p:cNvPr>
          <p:cNvSpPr txBox="1"/>
          <p:nvPr/>
        </p:nvSpPr>
        <p:spPr>
          <a:xfrm>
            <a:off x="-5749" y="-5750"/>
            <a:ext cx="12203499"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Times New Roman"/>
                <a:cs typeface="Times New Roman"/>
              </a:rPr>
              <a:t>24 </a:t>
            </a:r>
            <a:r>
              <a:rPr lang="en-US" dirty="0" err="1">
                <a:latin typeface="Times New Roman"/>
                <a:cs typeface="Times New Roman"/>
              </a:rPr>
              <a:t>сентября</a:t>
            </a:r>
            <a:r>
              <a:rPr lang="en-US" dirty="0">
                <a:latin typeface="Times New Roman"/>
                <a:cs typeface="Times New Roman"/>
              </a:rPr>
              <a:t> 1943 </a:t>
            </a:r>
            <a:r>
              <a:rPr lang="en-US" dirty="0" err="1">
                <a:latin typeface="Times New Roman"/>
                <a:cs typeface="Times New Roman"/>
              </a:rPr>
              <a:t>года</a:t>
            </a:r>
            <a:r>
              <a:rPr lang="en-US" dirty="0">
                <a:latin typeface="Times New Roman"/>
                <a:cs typeface="Times New Roman"/>
              </a:rPr>
              <a:t> </a:t>
            </a:r>
            <a:r>
              <a:rPr lang="en-US" dirty="0" err="1">
                <a:latin typeface="Times New Roman"/>
                <a:cs typeface="Times New Roman"/>
              </a:rPr>
              <a:t>санинструктор</a:t>
            </a:r>
            <a:r>
              <a:rPr lang="en-US" dirty="0">
                <a:latin typeface="Times New Roman"/>
                <a:cs typeface="Times New Roman"/>
              </a:rPr>
              <a:t> 667-го </a:t>
            </a:r>
            <a:r>
              <a:rPr lang="en-US" dirty="0" err="1">
                <a:latin typeface="Times New Roman"/>
                <a:cs typeface="Times New Roman"/>
              </a:rPr>
              <a:t>стрелкового</a:t>
            </a:r>
            <a:r>
              <a:rPr lang="en-US" dirty="0">
                <a:latin typeface="Times New Roman"/>
                <a:cs typeface="Times New Roman"/>
              </a:rPr>
              <a:t> </a:t>
            </a:r>
            <a:r>
              <a:rPr lang="en-US" dirty="0" err="1">
                <a:latin typeface="Times New Roman"/>
                <a:cs typeface="Times New Roman"/>
              </a:rPr>
              <a:t>полка</a:t>
            </a:r>
            <a:r>
              <a:rPr lang="en-US" dirty="0">
                <a:latin typeface="Times New Roman"/>
                <a:cs typeface="Times New Roman"/>
              </a:rPr>
              <a:t> 218-й </a:t>
            </a:r>
            <a:r>
              <a:rPr lang="en-US" dirty="0" err="1">
                <a:latin typeface="Times New Roman"/>
                <a:cs typeface="Times New Roman"/>
              </a:rPr>
              <a:t>стрелковой</a:t>
            </a:r>
            <a:r>
              <a:rPr lang="en-US" dirty="0">
                <a:latin typeface="Times New Roman"/>
                <a:cs typeface="Times New Roman"/>
              </a:rPr>
              <a:t> </a:t>
            </a:r>
            <a:r>
              <a:rPr lang="en-US" dirty="0" err="1">
                <a:latin typeface="Times New Roman"/>
                <a:cs typeface="Times New Roman"/>
              </a:rPr>
              <a:t>дивизии</a:t>
            </a:r>
            <a:r>
              <a:rPr lang="en-US" dirty="0">
                <a:latin typeface="Times New Roman"/>
                <a:cs typeface="Times New Roman"/>
              </a:rPr>
              <a:t> </a:t>
            </a:r>
            <a:r>
              <a:rPr lang="en-US" dirty="0" err="1">
                <a:latin typeface="Times New Roman"/>
                <a:cs typeface="Times New Roman"/>
              </a:rPr>
              <a:t>старший</a:t>
            </a:r>
            <a:r>
              <a:rPr lang="en-US" dirty="0">
                <a:latin typeface="Times New Roman"/>
                <a:cs typeface="Times New Roman"/>
              </a:rPr>
              <a:t> </a:t>
            </a:r>
            <a:r>
              <a:rPr lang="en-US" dirty="0" err="1">
                <a:latin typeface="Times New Roman"/>
                <a:cs typeface="Times New Roman"/>
              </a:rPr>
              <a:t>сержант</a:t>
            </a:r>
            <a:r>
              <a:rPr lang="en-US" dirty="0">
                <a:latin typeface="Times New Roman"/>
                <a:cs typeface="Times New Roman"/>
              </a:rPr>
              <a:t> З. А. </a:t>
            </a:r>
            <a:r>
              <a:rPr lang="en-US" dirty="0" err="1">
                <a:latin typeface="Times New Roman"/>
                <a:cs typeface="Times New Roman"/>
              </a:rPr>
              <a:t>Самсонова</a:t>
            </a:r>
            <a:r>
              <a:rPr lang="en-US" dirty="0">
                <a:latin typeface="Times New Roman"/>
                <a:cs typeface="Times New Roman"/>
              </a:rPr>
              <a:t> </a:t>
            </a:r>
            <a:r>
              <a:rPr lang="en-US" dirty="0" err="1">
                <a:latin typeface="Times New Roman"/>
                <a:cs typeface="Times New Roman"/>
              </a:rPr>
              <a:t>форсировала</a:t>
            </a:r>
            <a:r>
              <a:rPr lang="en-US" dirty="0">
                <a:latin typeface="Times New Roman"/>
                <a:cs typeface="Times New Roman"/>
              </a:rPr>
              <a:t> </a:t>
            </a:r>
            <a:r>
              <a:rPr lang="en-US" dirty="0" err="1">
                <a:latin typeface="Times New Roman"/>
                <a:cs typeface="Times New Roman"/>
              </a:rPr>
              <a:t>реку</a:t>
            </a:r>
            <a:r>
              <a:rPr lang="en-US" dirty="0">
                <a:latin typeface="Times New Roman"/>
                <a:cs typeface="Times New Roman"/>
              </a:rPr>
              <a:t> в </a:t>
            </a:r>
            <a:r>
              <a:rPr lang="en-US" dirty="0" err="1">
                <a:latin typeface="Times New Roman"/>
                <a:cs typeface="Times New Roman"/>
              </a:rPr>
              <a:t>районе</a:t>
            </a:r>
            <a:r>
              <a:rPr lang="en-US" dirty="0">
                <a:latin typeface="Times New Roman"/>
                <a:cs typeface="Times New Roman"/>
              </a:rPr>
              <a:t> </a:t>
            </a:r>
            <a:r>
              <a:rPr lang="en-US" dirty="0" err="1">
                <a:latin typeface="Times New Roman"/>
                <a:cs typeface="Times New Roman"/>
              </a:rPr>
              <a:t>села</a:t>
            </a:r>
            <a:r>
              <a:rPr lang="en-US" dirty="0">
                <a:latin typeface="Times New Roman"/>
                <a:cs typeface="Times New Roman"/>
              </a:rPr>
              <a:t> </a:t>
            </a:r>
            <a:r>
              <a:rPr lang="en-US" dirty="0" err="1">
                <a:latin typeface="Times New Roman"/>
                <a:cs typeface="Times New Roman"/>
              </a:rPr>
              <a:t>Сушки</a:t>
            </a:r>
            <a:r>
              <a:rPr lang="en-US" dirty="0">
                <a:latin typeface="Times New Roman"/>
                <a:cs typeface="Times New Roman"/>
              </a:rPr>
              <a:t> </a:t>
            </a:r>
            <a:r>
              <a:rPr lang="en-US" dirty="0" err="1">
                <a:latin typeface="Times New Roman"/>
                <a:cs typeface="Times New Roman"/>
              </a:rPr>
              <a:t>Каневского</a:t>
            </a:r>
            <a:r>
              <a:rPr lang="en-US" dirty="0">
                <a:latin typeface="Times New Roman"/>
                <a:cs typeface="Times New Roman"/>
              </a:rPr>
              <a:t> </a:t>
            </a:r>
            <a:r>
              <a:rPr lang="en-US" dirty="0" err="1">
                <a:latin typeface="Times New Roman"/>
                <a:cs typeface="Times New Roman"/>
              </a:rPr>
              <a:t>района</a:t>
            </a:r>
            <a:r>
              <a:rPr lang="en-US" dirty="0">
                <a:latin typeface="Times New Roman"/>
                <a:cs typeface="Times New Roman"/>
              </a:rPr>
              <a:t> </a:t>
            </a:r>
            <a:r>
              <a:rPr lang="en-US" dirty="0" err="1">
                <a:latin typeface="Times New Roman"/>
                <a:cs typeface="Times New Roman"/>
              </a:rPr>
              <a:t>Украины</a:t>
            </a:r>
            <a:r>
              <a:rPr lang="en-US" dirty="0">
                <a:latin typeface="Times New Roman"/>
                <a:cs typeface="Times New Roman"/>
              </a:rPr>
              <a:t> с </a:t>
            </a:r>
            <a:r>
              <a:rPr lang="en-US" dirty="0" err="1">
                <a:latin typeface="Times New Roman"/>
                <a:cs typeface="Times New Roman"/>
              </a:rPr>
              <a:t>первым</a:t>
            </a:r>
            <a:r>
              <a:rPr lang="en-US" dirty="0">
                <a:latin typeface="Times New Roman"/>
                <a:cs typeface="Times New Roman"/>
              </a:rPr>
              <a:t> </a:t>
            </a:r>
            <a:r>
              <a:rPr lang="en-US" dirty="0" err="1">
                <a:latin typeface="Times New Roman"/>
                <a:cs typeface="Times New Roman"/>
              </a:rPr>
              <a:t>десантным</a:t>
            </a:r>
            <a:r>
              <a:rPr lang="en-US" dirty="0">
                <a:latin typeface="Times New Roman"/>
                <a:cs typeface="Times New Roman"/>
              </a:rPr>
              <a:t> </a:t>
            </a:r>
            <a:r>
              <a:rPr lang="en-US" dirty="0" err="1">
                <a:latin typeface="Times New Roman"/>
                <a:cs typeface="Times New Roman"/>
              </a:rPr>
              <a:t>отрядом</a:t>
            </a:r>
            <a:r>
              <a:rPr lang="en-US" dirty="0">
                <a:latin typeface="Times New Roman"/>
                <a:cs typeface="Times New Roman"/>
              </a:rPr>
              <a:t>. В </a:t>
            </a:r>
            <a:r>
              <a:rPr lang="en-US" dirty="0" err="1">
                <a:latin typeface="Times New Roman"/>
                <a:cs typeface="Times New Roman"/>
              </a:rPr>
              <a:t>бою</a:t>
            </a:r>
            <a:r>
              <a:rPr lang="en-US" dirty="0">
                <a:latin typeface="Times New Roman"/>
                <a:cs typeface="Times New Roman"/>
              </a:rPr>
              <a:t> </a:t>
            </a:r>
            <a:r>
              <a:rPr lang="en-US" dirty="0" err="1">
                <a:latin typeface="Times New Roman"/>
                <a:cs typeface="Times New Roman"/>
              </a:rPr>
              <a:t>при</a:t>
            </a:r>
            <a:r>
              <a:rPr lang="en-US" dirty="0">
                <a:latin typeface="Times New Roman"/>
                <a:cs typeface="Times New Roman"/>
              </a:rPr>
              <a:t> </a:t>
            </a:r>
            <a:r>
              <a:rPr lang="en-US" dirty="0" err="1">
                <a:latin typeface="Times New Roman"/>
                <a:cs typeface="Times New Roman"/>
              </a:rPr>
              <a:t>захвате</a:t>
            </a:r>
            <a:r>
              <a:rPr lang="en-US" dirty="0">
                <a:latin typeface="Times New Roman"/>
                <a:cs typeface="Times New Roman"/>
              </a:rPr>
              <a:t> </a:t>
            </a:r>
            <a:r>
              <a:rPr lang="en-US" dirty="0" err="1">
                <a:latin typeface="Times New Roman"/>
                <a:cs typeface="Times New Roman"/>
              </a:rPr>
              <a:t>плацдарма</a:t>
            </a:r>
            <a:r>
              <a:rPr lang="en-US" dirty="0">
                <a:latin typeface="Times New Roman"/>
                <a:cs typeface="Times New Roman"/>
              </a:rPr>
              <a:t> </a:t>
            </a:r>
            <a:r>
              <a:rPr lang="en-US" dirty="0" err="1">
                <a:latin typeface="Times New Roman"/>
                <a:cs typeface="Times New Roman"/>
              </a:rPr>
              <a:t>она</a:t>
            </a:r>
            <a:r>
              <a:rPr lang="en-US" dirty="0">
                <a:latin typeface="Times New Roman"/>
                <a:cs typeface="Times New Roman"/>
              </a:rPr>
              <a:t> </a:t>
            </a:r>
            <a:r>
              <a:rPr lang="en-US" dirty="0" err="1">
                <a:latin typeface="Times New Roman"/>
                <a:cs typeface="Times New Roman"/>
              </a:rPr>
              <a:t>проявила</a:t>
            </a:r>
            <a:r>
              <a:rPr lang="en-US" dirty="0">
                <a:latin typeface="Times New Roman"/>
                <a:cs typeface="Times New Roman"/>
              </a:rPr>
              <a:t> </a:t>
            </a:r>
            <a:r>
              <a:rPr lang="en-US" dirty="0" err="1">
                <a:latin typeface="Times New Roman"/>
                <a:cs typeface="Times New Roman"/>
              </a:rPr>
              <a:t>смелость</a:t>
            </a:r>
            <a:r>
              <a:rPr lang="en-US" dirty="0">
                <a:latin typeface="Times New Roman"/>
                <a:cs typeface="Times New Roman"/>
              </a:rPr>
              <a:t>, </a:t>
            </a:r>
            <a:r>
              <a:rPr lang="en-US" dirty="0" err="1">
                <a:latin typeface="Times New Roman"/>
                <a:cs typeface="Times New Roman"/>
              </a:rPr>
              <a:t>уничтожила</a:t>
            </a:r>
            <a:r>
              <a:rPr lang="en-US" dirty="0">
                <a:latin typeface="Times New Roman"/>
                <a:cs typeface="Times New Roman"/>
              </a:rPr>
              <a:t> </a:t>
            </a:r>
            <a:r>
              <a:rPr lang="en-US" dirty="0" err="1">
                <a:latin typeface="Times New Roman"/>
                <a:cs typeface="Times New Roman"/>
              </a:rPr>
              <a:t>трёх</a:t>
            </a:r>
            <a:r>
              <a:rPr lang="en-US" dirty="0">
                <a:latin typeface="Times New Roman"/>
                <a:cs typeface="Times New Roman"/>
              </a:rPr>
              <a:t> </a:t>
            </a:r>
            <a:r>
              <a:rPr lang="en-US" dirty="0" err="1">
                <a:latin typeface="Times New Roman"/>
                <a:cs typeface="Times New Roman"/>
              </a:rPr>
              <a:t>фашистских</a:t>
            </a:r>
            <a:r>
              <a:rPr lang="en-US" dirty="0">
                <a:latin typeface="Times New Roman"/>
                <a:cs typeface="Times New Roman"/>
              </a:rPr>
              <a:t> </a:t>
            </a:r>
            <a:r>
              <a:rPr lang="en-US" dirty="0" err="1">
                <a:latin typeface="Times New Roman"/>
                <a:cs typeface="Times New Roman"/>
              </a:rPr>
              <a:t>солдат</a:t>
            </a:r>
            <a:r>
              <a:rPr lang="en-US" dirty="0">
                <a:latin typeface="Times New Roman"/>
                <a:cs typeface="Times New Roman"/>
              </a:rPr>
              <a:t>. </a:t>
            </a:r>
            <a:r>
              <a:rPr lang="en-US" dirty="0" err="1">
                <a:latin typeface="Times New Roman"/>
                <a:cs typeface="Times New Roman"/>
              </a:rPr>
              <a:t>Зинаида</a:t>
            </a:r>
            <a:r>
              <a:rPr lang="en-US" dirty="0">
                <a:latin typeface="Times New Roman"/>
                <a:cs typeface="Times New Roman"/>
              </a:rPr>
              <a:t> </a:t>
            </a:r>
            <a:r>
              <a:rPr lang="en-US" dirty="0" err="1">
                <a:latin typeface="Times New Roman"/>
                <a:cs typeface="Times New Roman"/>
              </a:rPr>
              <a:t>Самсонова</a:t>
            </a:r>
            <a:r>
              <a:rPr lang="en-US" dirty="0">
                <a:latin typeface="Times New Roman"/>
                <a:cs typeface="Times New Roman"/>
              </a:rPr>
              <a:t> </a:t>
            </a:r>
            <a:r>
              <a:rPr lang="en-US" dirty="0" err="1">
                <a:latin typeface="Times New Roman"/>
                <a:cs typeface="Times New Roman"/>
              </a:rPr>
              <a:t>не</a:t>
            </a:r>
            <a:r>
              <a:rPr lang="en-US" dirty="0">
                <a:latin typeface="Times New Roman"/>
                <a:cs typeface="Times New Roman"/>
              </a:rPr>
              <a:t> </a:t>
            </a:r>
            <a:r>
              <a:rPr lang="en-US" dirty="0" err="1">
                <a:latin typeface="Times New Roman"/>
                <a:cs typeface="Times New Roman"/>
              </a:rPr>
              <a:t>только</a:t>
            </a:r>
            <a:r>
              <a:rPr lang="en-US" dirty="0">
                <a:latin typeface="Times New Roman"/>
                <a:cs typeface="Times New Roman"/>
              </a:rPr>
              <a:t> </a:t>
            </a:r>
            <a:r>
              <a:rPr lang="en-US" dirty="0" err="1">
                <a:latin typeface="Times New Roman"/>
                <a:cs typeface="Times New Roman"/>
              </a:rPr>
              <a:t>перевязывала</a:t>
            </a:r>
            <a:r>
              <a:rPr lang="en-US" dirty="0">
                <a:latin typeface="Times New Roman"/>
                <a:cs typeface="Times New Roman"/>
              </a:rPr>
              <a:t> </a:t>
            </a:r>
            <a:r>
              <a:rPr lang="en-US" dirty="0" err="1">
                <a:latin typeface="Times New Roman"/>
                <a:cs typeface="Times New Roman"/>
              </a:rPr>
              <a:t>раненых</a:t>
            </a:r>
            <a:r>
              <a:rPr lang="en-US" dirty="0">
                <a:latin typeface="Times New Roman"/>
                <a:cs typeface="Times New Roman"/>
              </a:rPr>
              <a:t>, </a:t>
            </a:r>
            <a:r>
              <a:rPr lang="en-US" dirty="0" err="1">
                <a:latin typeface="Times New Roman"/>
                <a:cs typeface="Times New Roman"/>
              </a:rPr>
              <a:t>но</a:t>
            </a:r>
            <a:r>
              <a:rPr lang="en-US" dirty="0">
                <a:latin typeface="Times New Roman"/>
                <a:cs typeface="Times New Roman"/>
              </a:rPr>
              <a:t> и </a:t>
            </a:r>
            <a:r>
              <a:rPr lang="en-US" dirty="0" err="1">
                <a:latin typeface="Times New Roman"/>
                <a:cs typeface="Times New Roman"/>
              </a:rPr>
              <a:t>хваталась</a:t>
            </a:r>
            <a:r>
              <a:rPr lang="en-US" dirty="0">
                <a:latin typeface="Times New Roman"/>
                <a:cs typeface="Times New Roman"/>
              </a:rPr>
              <a:t> </a:t>
            </a:r>
            <a:r>
              <a:rPr lang="en-US" dirty="0" err="1">
                <a:latin typeface="Times New Roman"/>
                <a:cs typeface="Times New Roman"/>
              </a:rPr>
              <a:t>за</a:t>
            </a:r>
            <a:r>
              <a:rPr lang="en-US" dirty="0">
                <a:latin typeface="Times New Roman"/>
                <a:cs typeface="Times New Roman"/>
              </a:rPr>
              <a:t> </a:t>
            </a:r>
            <a:r>
              <a:rPr lang="en-US" dirty="0" err="1">
                <a:latin typeface="Times New Roman"/>
                <a:cs typeface="Times New Roman"/>
              </a:rPr>
              <a:t>автомат</a:t>
            </a:r>
            <a:r>
              <a:rPr lang="en-US" dirty="0">
                <a:latin typeface="Times New Roman"/>
                <a:cs typeface="Times New Roman"/>
              </a:rPr>
              <a:t>, </a:t>
            </a:r>
            <a:r>
              <a:rPr lang="en-US" dirty="0" err="1">
                <a:latin typeface="Times New Roman"/>
                <a:cs typeface="Times New Roman"/>
              </a:rPr>
              <a:t>отбиваясь</a:t>
            </a:r>
            <a:r>
              <a:rPr lang="en-US" dirty="0">
                <a:latin typeface="Times New Roman"/>
                <a:cs typeface="Times New Roman"/>
              </a:rPr>
              <a:t> </a:t>
            </a:r>
            <a:r>
              <a:rPr lang="en-US" dirty="0" err="1">
                <a:latin typeface="Times New Roman"/>
                <a:cs typeface="Times New Roman"/>
              </a:rPr>
              <a:t>от</a:t>
            </a:r>
            <a:r>
              <a:rPr lang="en-US" dirty="0">
                <a:latin typeface="Times New Roman"/>
                <a:cs typeface="Times New Roman"/>
              </a:rPr>
              <a:t> </a:t>
            </a:r>
            <a:r>
              <a:rPr lang="en-US" dirty="0" err="1">
                <a:latin typeface="Times New Roman"/>
                <a:cs typeface="Times New Roman"/>
              </a:rPr>
              <a:t>наседавших</a:t>
            </a:r>
            <a:r>
              <a:rPr lang="en-US" dirty="0">
                <a:latin typeface="Times New Roman"/>
                <a:cs typeface="Times New Roman"/>
              </a:rPr>
              <a:t> </a:t>
            </a:r>
            <a:r>
              <a:rPr lang="en-US" dirty="0" err="1">
                <a:latin typeface="Times New Roman"/>
                <a:cs typeface="Times New Roman"/>
              </a:rPr>
              <a:t>врагов</a:t>
            </a:r>
            <a:r>
              <a:rPr lang="en-US" dirty="0">
                <a:latin typeface="Times New Roman"/>
                <a:cs typeface="Times New Roman"/>
              </a:rPr>
              <a:t>.</a:t>
            </a:r>
          </a:p>
          <a:p>
            <a:r>
              <a:rPr lang="en-US" dirty="0">
                <a:latin typeface="Times New Roman"/>
                <a:cs typeface="Times New Roman"/>
              </a:rPr>
              <a:t>26-27 </a:t>
            </a:r>
            <a:r>
              <a:rPr lang="en-US" dirty="0" err="1">
                <a:latin typeface="Times New Roman"/>
                <a:cs typeface="Times New Roman"/>
              </a:rPr>
              <a:t>сентября</a:t>
            </a:r>
            <a:r>
              <a:rPr lang="en-US" dirty="0">
                <a:latin typeface="Times New Roman"/>
                <a:cs typeface="Times New Roman"/>
              </a:rPr>
              <a:t> 1943 </a:t>
            </a:r>
            <a:r>
              <a:rPr lang="en-US" dirty="0" err="1">
                <a:latin typeface="Times New Roman"/>
                <a:cs typeface="Times New Roman"/>
              </a:rPr>
              <a:t>года</a:t>
            </a:r>
            <a:r>
              <a:rPr lang="en-US" dirty="0">
                <a:latin typeface="Times New Roman"/>
                <a:cs typeface="Times New Roman"/>
              </a:rPr>
              <a:t> </a:t>
            </a:r>
            <a:r>
              <a:rPr lang="en-US" dirty="0" err="1">
                <a:latin typeface="Times New Roman"/>
                <a:cs typeface="Times New Roman"/>
              </a:rPr>
              <a:t>ежедневно</a:t>
            </a:r>
            <a:r>
              <a:rPr lang="en-US" dirty="0">
                <a:latin typeface="Times New Roman"/>
                <a:cs typeface="Times New Roman"/>
              </a:rPr>
              <a:t> </a:t>
            </a:r>
            <a:r>
              <a:rPr lang="en-US" dirty="0" err="1">
                <a:latin typeface="Times New Roman"/>
                <a:cs typeface="Times New Roman"/>
              </a:rPr>
              <a:t>Зина</a:t>
            </a:r>
            <a:r>
              <a:rPr lang="en-US" dirty="0">
                <a:latin typeface="Times New Roman"/>
                <a:cs typeface="Times New Roman"/>
              </a:rPr>
              <a:t> </a:t>
            </a:r>
            <a:r>
              <a:rPr lang="en-US" dirty="0" err="1">
                <a:latin typeface="Times New Roman"/>
                <a:cs typeface="Times New Roman"/>
              </a:rPr>
              <a:t>находилась</a:t>
            </a:r>
            <a:r>
              <a:rPr lang="en-US" dirty="0">
                <a:latin typeface="Times New Roman"/>
                <a:cs typeface="Times New Roman"/>
              </a:rPr>
              <a:t> </a:t>
            </a:r>
            <a:r>
              <a:rPr lang="en-US" dirty="0" err="1">
                <a:latin typeface="Times New Roman"/>
                <a:cs typeface="Times New Roman"/>
              </a:rPr>
              <a:t>на</a:t>
            </a:r>
            <a:r>
              <a:rPr lang="en-US" dirty="0">
                <a:latin typeface="Times New Roman"/>
                <a:cs typeface="Times New Roman"/>
              </a:rPr>
              <a:t> </a:t>
            </a:r>
            <a:r>
              <a:rPr lang="en-US" dirty="0" err="1">
                <a:latin typeface="Times New Roman"/>
                <a:cs typeface="Times New Roman"/>
              </a:rPr>
              <a:t>передней</a:t>
            </a:r>
            <a:r>
              <a:rPr lang="en-US" dirty="0">
                <a:latin typeface="Times New Roman"/>
                <a:cs typeface="Times New Roman"/>
              </a:rPr>
              <a:t> </a:t>
            </a:r>
            <a:r>
              <a:rPr lang="en-US" dirty="0" err="1">
                <a:latin typeface="Times New Roman"/>
                <a:cs typeface="Times New Roman"/>
              </a:rPr>
              <a:t>линии</a:t>
            </a:r>
            <a:r>
              <a:rPr lang="en-US" dirty="0">
                <a:latin typeface="Times New Roman"/>
                <a:cs typeface="Times New Roman"/>
              </a:rPr>
              <a:t> </a:t>
            </a:r>
            <a:r>
              <a:rPr lang="en-US" dirty="0" err="1">
                <a:latin typeface="Times New Roman"/>
                <a:cs typeface="Times New Roman"/>
              </a:rPr>
              <a:t>огня</a:t>
            </a:r>
            <a:r>
              <a:rPr lang="en-US" dirty="0">
                <a:latin typeface="Times New Roman"/>
                <a:cs typeface="Times New Roman"/>
              </a:rPr>
              <a:t>. </a:t>
            </a:r>
            <a:r>
              <a:rPr lang="en-US" dirty="0" err="1">
                <a:latin typeface="Times New Roman"/>
                <a:cs typeface="Times New Roman"/>
              </a:rPr>
              <a:t>Санинструктор</a:t>
            </a:r>
            <a:r>
              <a:rPr lang="en-US" dirty="0">
                <a:latin typeface="Times New Roman"/>
                <a:cs typeface="Times New Roman"/>
              </a:rPr>
              <a:t> </a:t>
            </a:r>
            <a:r>
              <a:rPr lang="en-US" dirty="0" err="1">
                <a:latin typeface="Times New Roman"/>
                <a:cs typeface="Times New Roman"/>
              </a:rPr>
              <a:t>Самсонова</a:t>
            </a:r>
            <a:r>
              <a:rPr lang="en-US" dirty="0">
                <a:latin typeface="Times New Roman"/>
                <a:cs typeface="Times New Roman"/>
              </a:rPr>
              <a:t> </a:t>
            </a:r>
            <a:r>
              <a:rPr lang="en-US" dirty="0" err="1">
                <a:latin typeface="Times New Roman"/>
                <a:cs typeface="Times New Roman"/>
              </a:rPr>
              <a:t>под</a:t>
            </a:r>
            <a:r>
              <a:rPr lang="en-US" dirty="0">
                <a:latin typeface="Times New Roman"/>
                <a:cs typeface="Times New Roman"/>
              </a:rPr>
              <a:t> </a:t>
            </a:r>
            <a:r>
              <a:rPr lang="en-US" dirty="0" err="1">
                <a:latin typeface="Times New Roman"/>
                <a:cs typeface="Times New Roman"/>
              </a:rPr>
              <a:t>непрерывным</a:t>
            </a:r>
            <a:r>
              <a:rPr lang="en-US" dirty="0">
                <a:latin typeface="Times New Roman"/>
                <a:cs typeface="Times New Roman"/>
              </a:rPr>
              <a:t> </a:t>
            </a:r>
            <a:r>
              <a:rPr lang="en-US" dirty="0" err="1">
                <a:latin typeface="Times New Roman"/>
                <a:cs typeface="Times New Roman"/>
              </a:rPr>
              <a:t>пулеметным</a:t>
            </a:r>
            <a:r>
              <a:rPr lang="en-US" dirty="0">
                <a:latin typeface="Times New Roman"/>
                <a:cs typeface="Times New Roman"/>
              </a:rPr>
              <a:t> и </a:t>
            </a:r>
            <a:r>
              <a:rPr lang="en-US" dirty="0" err="1">
                <a:latin typeface="Times New Roman"/>
                <a:cs typeface="Times New Roman"/>
              </a:rPr>
              <a:t>миномётным</a:t>
            </a:r>
            <a:r>
              <a:rPr lang="en-US" dirty="0">
                <a:latin typeface="Times New Roman"/>
                <a:cs typeface="Times New Roman"/>
              </a:rPr>
              <a:t> </a:t>
            </a:r>
            <a:r>
              <a:rPr lang="en-US" dirty="0" err="1">
                <a:latin typeface="Times New Roman"/>
                <a:cs typeface="Times New Roman"/>
              </a:rPr>
              <a:t>огнём</a:t>
            </a:r>
            <a:r>
              <a:rPr lang="en-US" dirty="0">
                <a:latin typeface="Times New Roman"/>
                <a:cs typeface="Times New Roman"/>
              </a:rPr>
              <a:t> </a:t>
            </a:r>
            <a:r>
              <a:rPr lang="en-US" dirty="0" err="1">
                <a:latin typeface="Times New Roman"/>
                <a:cs typeface="Times New Roman"/>
              </a:rPr>
              <a:t>противника</a:t>
            </a:r>
            <a:r>
              <a:rPr lang="en-US" dirty="0">
                <a:latin typeface="Times New Roman"/>
                <a:cs typeface="Times New Roman"/>
              </a:rPr>
              <a:t> </a:t>
            </a:r>
            <a:r>
              <a:rPr lang="en-US" dirty="0" err="1">
                <a:latin typeface="Times New Roman"/>
                <a:cs typeface="Times New Roman"/>
              </a:rPr>
              <a:t>вынесла</a:t>
            </a:r>
            <a:r>
              <a:rPr lang="en-US" dirty="0">
                <a:latin typeface="Times New Roman"/>
                <a:cs typeface="Times New Roman"/>
              </a:rPr>
              <a:t> с </a:t>
            </a:r>
            <a:r>
              <a:rPr lang="en-US" dirty="0" err="1">
                <a:latin typeface="Times New Roman"/>
                <a:cs typeface="Times New Roman"/>
              </a:rPr>
              <a:t>поля</a:t>
            </a:r>
            <a:r>
              <a:rPr lang="en-US" dirty="0">
                <a:latin typeface="Times New Roman"/>
                <a:cs typeface="Times New Roman"/>
              </a:rPr>
              <a:t> </a:t>
            </a:r>
            <a:r>
              <a:rPr lang="en-US" dirty="0" err="1">
                <a:latin typeface="Times New Roman"/>
                <a:cs typeface="Times New Roman"/>
              </a:rPr>
              <a:t>боя</a:t>
            </a:r>
            <a:r>
              <a:rPr lang="en-US" dirty="0">
                <a:latin typeface="Times New Roman"/>
                <a:cs typeface="Times New Roman"/>
              </a:rPr>
              <a:t> 30 </a:t>
            </a:r>
            <a:r>
              <a:rPr lang="en-US" dirty="0" err="1">
                <a:latin typeface="Times New Roman"/>
                <a:cs typeface="Times New Roman"/>
              </a:rPr>
              <a:t>тяжелораненых</a:t>
            </a:r>
            <a:r>
              <a:rPr lang="en-US" dirty="0">
                <a:latin typeface="Times New Roman"/>
                <a:cs typeface="Times New Roman"/>
              </a:rPr>
              <a:t> </a:t>
            </a:r>
            <a:r>
              <a:rPr lang="en-US" dirty="0" err="1">
                <a:latin typeface="Times New Roman"/>
                <a:cs typeface="Times New Roman"/>
              </a:rPr>
              <a:t>бойцов</a:t>
            </a:r>
            <a:r>
              <a:rPr lang="en-US" dirty="0">
                <a:latin typeface="Times New Roman"/>
                <a:cs typeface="Times New Roman"/>
              </a:rPr>
              <a:t> и </a:t>
            </a:r>
            <a:r>
              <a:rPr lang="en-US" dirty="0" err="1">
                <a:latin typeface="Times New Roman"/>
                <a:cs typeface="Times New Roman"/>
              </a:rPr>
              <a:t>офицеров</a:t>
            </a:r>
            <a:r>
              <a:rPr lang="en-US" dirty="0">
                <a:latin typeface="Times New Roman"/>
                <a:cs typeface="Times New Roman"/>
              </a:rPr>
              <a:t>, </a:t>
            </a:r>
            <a:r>
              <a:rPr lang="en-US" dirty="0" err="1">
                <a:latin typeface="Times New Roman"/>
                <a:cs typeface="Times New Roman"/>
              </a:rPr>
              <a:t>оказала</a:t>
            </a:r>
            <a:r>
              <a:rPr lang="en-US" dirty="0">
                <a:latin typeface="Times New Roman"/>
                <a:cs typeface="Times New Roman"/>
              </a:rPr>
              <a:t> </a:t>
            </a:r>
            <a:r>
              <a:rPr lang="en-US" dirty="0" err="1">
                <a:latin typeface="Times New Roman"/>
                <a:cs typeface="Times New Roman"/>
              </a:rPr>
              <a:t>им</a:t>
            </a:r>
            <a:r>
              <a:rPr lang="en-US" dirty="0">
                <a:latin typeface="Times New Roman"/>
                <a:cs typeface="Times New Roman"/>
              </a:rPr>
              <a:t> </a:t>
            </a:r>
            <a:r>
              <a:rPr lang="en-US" dirty="0" err="1">
                <a:latin typeface="Times New Roman"/>
                <a:cs typeface="Times New Roman"/>
              </a:rPr>
              <a:t>помощь</a:t>
            </a:r>
            <a:r>
              <a:rPr lang="en-US" dirty="0">
                <a:latin typeface="Times New Roman"/>
                <a:cs typeface="Times New Roman"/>
              </a:rPr>
              <a:t> и </a:t>
            </a:r>
            <a:r>
              <a:rPr lang="en-US" dirty="0" err="1">
                <a:latin typeface="Times New Roman"/>
                <a:cs typeface="Times New Roman"/>
              </a:rPr>
              <a:t>через</a:t>
            </a:r>
            <a:r>
              <a:rPr lang="en-US" dirty="0">
                <a:latin typeface="Times New Roman"/>
                <a:cs typeface="Times New Roman"/>
              </a:rPr>
              <a:t> </a:t>
            </a:r>
            <a:r>
              <a:rPr lang="en-US" dirty="0" err="1">
                <a:latin typeface="Times New Roman"/>
                <a:cs typeface="Times New Roman"/>
              </a:rPr>
              <a:t>бурлящий</a:t>
            </a:r>
            <a:r>
              <a:rPr lang="en-US" dirty="0">
                <a:latin typeface="Times New Roman"/>
                <a:cs typeface="Times New Roman"/>
              </a:rPr>
              <a:t> </a:t>
            </a:r>
            <a:r>
              <a:rPr lang="en-US" dirty="0" err="1">
                <a:latin typeface="Times New Roman"/>
                <a:cs typeface="Times New Roman"/>
              </a:rPr>
              <a:t>Днепр</a:t>
            </a:r>
            <a:r>
              <a:rPr lang="en-US" dirty="0">
                <a:latin typeface="Times New Roman"/>
                <a:cs typeface="Times New Roman"/>
              </a:rPr>
              <a:t> </a:t>
            </a:r>
            <a:r>
              <a:rPr lang="en-US" dirty="0" err="1">
                <a:latin typeface="Times New Roman"/>
                <a:cs typeface="Times New Roman"/>
              </a:rPr>
              <a:t>на</a:t>
            </a:r>
            <a:r>
              <a:rPr lang="en-US" dirty="0">
                <a:latin typeface="Times New Roman"/>
                <a:cs typeface="Times New Roman"/>
              </a:rPr>
              <a:t> </a:t>
            </a:r>
            <a:r>
              <a:rPr lang="en-US" dirty="0" err="1">
                <a:latin typeface="Times New Roman"/>
                <a:cs typeface="Times New Roman"/>
              </a:rPr>
              <a:t>понтонах</a:t>
            </a:r>
            <a:r>
              <a:rPr lang="en-US" dirty="0">
                <a:latin typeface="Times New Roman"/>
                <a:cs typeface="Times New Roman"/>
              </a:rPr>
              <a:t> </a:t>
            </a:r>
            <a:r>
              <a:rPr lang="en-US" dirty="0" err="1">
                <a:latin typeface="Times New Roman"/>
                <a:cs typeface="Times New Roman"/>
              </a:rPr>
              <a:t>переправила</a:t>
            </a:r>
            <a:r>
              <a:rPr lang="en-US" dirty="0">
                <a:latin typeface="Times New Roman"/>
                <a:cs typeface="Times New Roman"/>
              </a:rPr>
              <a:t> </a:t>
            </a:r>
            <a:r>
              <a:rPr lang="en-US" dirty="0" err="1">
                <a:latin typeface="Times New Roman"/>
                <a:cs typeface="Times New Roman"/>
              </a:rPr>
              <a:t>их</a:t>
            </a:r>
            <a:r>
              <a:rPr lang="en-US" dirty="0">
                <a:latin typeface="Times New Roman"/>
                <a:cs typeface="Times New Roman"/>
              </a:rPr>
              <a:t> </a:t>
            </a:r>
            <a:r>
              <a:rPr lang="en-US" dirty="0" err="1">
                <a:latin typeface="Times New Roman"/>
                <a:cs typeface="Times New Roman"/>
              </a:rPr>
              <a:t>на</a:t>
            </a:r>
            <a:r>
              <a:rPr lang="en-US" dirty="0">
                <a:latin typeface="Times New Roman"/>
                <a:cs typeface="Times New Roman"/>
              </a:rPr>
              <a:t> </a:t>
            </a:r>
            <a:r>
              <a:rPr lang="en-US" dirty="0" err="1">
                <a:latin typeface="Times New Roman"/>
                <a:cs typeface="Times New Roman"/>
              </a:rPr>
              <a:t>левый</a:t>
            </a:r>
            <a:r>
              <a:rPr lang="en-US" dirty="0">
                <a:latin typeface="Times New Roman"/>
                <a:cs typeface="Times New Roman"/>
              </a:rPr>
              <a:t> </a:t>
            </a:r>
            <a:r>
              <a:rPr lang="en-US" dirty="0" err="1">
                <a:latin typeface="Times New Roman"/>
                <a:cs typeface="Times New Roman"/>
              </a:rPr>
              <a:t>берег</a:t>
            </a:r>
            <a:r>
              <a:rPr lang="en-US" dirty="0">
                <a:latin typeface="Times New Roman"/>
                <a:cs typeface="Times New Roman"/>
              </a:rPr>
              <a:t>.</a:t>
            </a:r>
          </a:p>
          <a:p>
            <a:r>
              <a:rPr lang="en-US" dirty="0" err="1">
                <a:latin typeface="Times New Roman"/>
                <a:cs typeface="Times New Roman"/>
              </a:rPr>
              <a:t>Вечером</a:t>
            </a:r>
            <a:r>
              <a:rPr lang="en-US" dirty="0">
                <a:latin typeface="Times New Roman"/>
                <a:cs typeface="Times New Roman"/>
              </a:rPr>
              <a:t> 27 </a:t>
            </a:r>
            <a:r>
              <a:rPr lang="en-US" dirty="0" err="1">
                <a:latin typeface="Times New Roman"/>
                <a:cs typeface="Times New Roman"/>
              </a:rPr>
              <a:t>сентября</a:t>
            </a:r>
            <a:r>
              <a:rPr lang="en-US" dirty="0">
                <a:latin typeface="Times New Roman"/>
                <a:cs typeface="Times New Roman"/>
              </a:rPr>
              <a:t> 1943 </a:t>
            </a:r>
            <a:r>
              <a:rPr lang="en-US" dirty="0" err="1">
                <a:latin typeface="Times New Roman"/>
                <a:cs typeface="Times New Roman"/>
              </a:rPr>
              <a:t>года</a:t>
            </a:r>
            <a:r>
              <a:rPr lang="en-US" dirty="0">
                <a:latin typeface="Times New Roman"/>
                <a:cs typeface="Times New Roman"/>
              </a:rPr>
              <a:t> в </a:t>
            </a:r>
            <a:r>
              <a:rPr lang="en-US" dirty="0" err="1">
                <a:latin typeface="Times New Roman"/>
                <a:cs typeface="Times New Roman"/>
              </a:rPr>
              <a:t>бою</a:t>
            </a:r>
            <a:r>
              <a:rPr lang="en-US" dirty="0">
                <a:latin typeface="Times New Roman"/>
                <a:cs typeface="Times New Roman"/>
              </a:rPr>
              <a:t> </a:t>
            </a:r>
            <a:r>
              <a:rPr lang="en-US" dirty="0" err="1">
                <a:latin typeface="Times New Roman"/>
                <a:cs typeface="Times New Roman"/>
              </a:rPr>
              <a:t>за</a:t>
            </a:r>
            <a:r>
              <a:rPr lang="en-US" dirty="0">
                <a:latin typeface="Times New Roman"/>
                <a:cs typeface="Times New Roman"/>
              </a:rPr>
              <a:t> </a:t>
            </a:r>
            <a:r>
              <a:rPr lang="en-US" dirty="0" err="1">
                <a:latin typeface="Times New Roman"/>
                <a:cs typeface="Times New Roman"/>
              </a:rPr>
              <a:t>село</a:t>
            </a:r>
            <a:r>
              <a:rPr lang="en-US" dirty="0">
                <a:latin typeface="Times New Roman"/>
                <a:cs typeface="Times New Roman"/>
              </a:rPr>
              <a:t> </a:t>
            </a:r>
            <a:r>
              <a:rPr lang="en-US" dirty="0" err="1">
                <a:latin typeface="Times New Roman"/>
                <a:cs typeface="Times New Roman"/>
              </a:rPr>
              <a:t>Пекари</a:t>
            </a:r>
            <a:r>
              <a:rPr lang="en-US" dirty="0">
                <a:latin typeface="Times New Roman"/>
                <a:cs typeface="Times New Roman"/>
              </a:rPr>
              <a:t> </a:t>
            </a:r>
            <a:r>
              <a:rPr lang="en-US" dirty="0" err="1">
                <a:latin typeface="Times New Roman"/>
                <a:cs typeface="Times New Roman"/>
              </a:rPr>
              <a:t>принимала</a:t>
            </a:r>
            <a:r>
              <a:rPr lang="en-US" dirty="0">
                <a:latin typeface="Times New Roman"/>
                <a:cs typeface="Times New Roman"/>
              </a:rPr>
              <a:t> </a:t>
            </a:r>
            <a:r>
              <a:rPr lang="en-US" dirty="0" err="1">
                <a:latin typeface="Times New Roman"/>
                <a:cs typeface="Times New Roman"/>
              </a:rPr>
              <a:t>участие</a:t>
            </a:r>
            <a:r>
              <a:rPr lang="en-US" dirty="0">
                <a:latin typeface="Times New Roman"/>
                <a:cs typeface="Times New Roman"/>
              </a:rPr>
              <a:t> в </a:t>
            </a:r>
            <a:r>
              <a:rPr lang="en-US" dirty="0" err="1">
                <a:latin typeface="Times New Roman"/>
                <a:cs typeface="Times New Roman"/>
              </a:rPr>
              <a:t>отражении</a:t>
            </a:r>
            <a:r>
              <a:rPr lang="en-US" dirty="0">
                <a:latin typeface="Times New Roman"/>
                <a:cs typeface="Times New Roman"/>
              </a:rPr>
              <a:t> </a:t>
            </a:r>
            <a:r>
              <a:rPr lang="en-US" dirty="0" err="1">
                <a:latin typeface="Times New Roman"/>
                <a:cs typeface="Times New Roman"/>
              </a:rPr>
              <a:t>вражеской</a:t>
            </a:r>
            <a:r>
              <a:rPr lang="en-US" dirty="0">
                <a:latin typeface="Times New Roman"/>
                <a:cs typeface="Times New Roman"/>
              </a:rPr>
              <a:t> </a:t>
            </a:r>
            <a:r>
              <a:rPr lang="en-US" dirty="0" err="1">
                <a:latin typeface="Times New Roman"/>
                <a:cs typeface="Times New Roman"/>
              </a:rPr>
              <a:t>контратаки</a:t>
            </a:r>
            <a:r>
              <a:rPr lang="en-US" dirty="0">
                <a:latin typeface="Times New Roman"/>
                <a:cs typeface="Times New Roman"/>
              </a:rPr>
              <a:t>, </a:t>
            </a:r>
            <a:r>
              <a:rPr lang="en-US" dirty="0" err="1">
                <a:latin typeface="Times New Roman"/>
                <a:cs typeface="Times New Roman"/>
              </a:rPr>
              <a:t>умело</a:t>
            </a:r>
            <a:r>
              <a:rPr lang="en-US" dirty="0">
                <a:latin typeface="Times New Roman"/>
                <a:cs typeface="Times New Roman"/>
              </a:rPr>
              <a:t> </a:t>
            </a:r>
            <a:r>
              <a:rPr lang="en-US" dirty="0" err="1">
                <a:latin typeface="Times New Roman"/>
                <a:cs typeface="Times New Roman"/>
              </a:rPr>
              <a:t>действуя</a:t>
            </a:r>
            <a:r>
              <a:rPr lang="en-US" dirty="0">
                <a:latin typeface="Times New Roman"/>
                <a:cs typeface="Times New Roman"/>
              </a:rPr>
              <a:t> </a:t>
            </a:r>
            <a:r>
              <a:rPr lang="en-US" dirty="0" err="1">
                <a:latin typeface="Times New Roman"/>
                <a:cs typeface="Times New Roman"/>
              </a:rPr>
              <a:t>автоматом</a:t>
            </a:r>
            <a:r>
              <a:rPr lang="en-US" dirty="0">
                <a:latin typeface="Times New Roman"/>
                <a:cs typeface="Times New Roman"/>
              </a:rPr>
              <a:t> и </a:t>
            </a:r>
            <a:r>
              <a:rPr lang="en-US" dirty="0" err="1">
                <a:latin typeface="Times New Roman"/>
                <a:cs typeface="Times New Roman"/>
              </a:rPr>
              <a:t>трофейными</a:t>
            </a:r>
            <a:r>
              <a:rPr lang="en-US" dirty="0">
                <a:latin typeface="Times New Roman"/>
                <a:cs typeface="Times New Roman"/>
              </a:rPr>
              <a:t> </a:t>
            </a:r>
            <a:r>
              <a:rPr lang="en-US" dirty="0" err="1">
                <a:latin typeface="Times New Roman"/>
                <a:cs typeface="Times New Roman"/>
              </a:rPr>
              <a:t>гранатами</a:t>
            </a:r>
            <a:r>
              <a:rPr lang="en-US" dirty="0">
                <a:latin typeface="Times New Roman"/>
                <a:cs typeface="Times New Roman"/>
              </a:rPr>
              <a:t>. </a:t>
            </a:r>
            <a:r>
              <a:rPr lang="en-US" dirty="0" err="1">
                <a:latin typeface="Times New Roman"/>
                <a:cs typeface="Times New Roman"/>
              </a:rPr>
              <a:t>Санинструктор</a:t>
            </a:r>
            <a:r>
              <a:rPr lang="en-US" dirty="0">
                <a:latin typeface="Times New Roman"/>
                <a:cs typeface="Times New Roman"/>
              </a:rPr>
              <a:t> </a:t>
            </a:r>
            <a:r>
              <a:rPr lang="en-US" dirty="0" err="1">
                <a:latin typeface="Times New Roman"/>
                <a:cs typeface="Times New Roman"/>
              </a:rPr>
              <a:t>проявила</a:t>
            </a:r>
            <a:r>
              <a:rPr lang="en-US" dirty="0">
                <a:latin typeface="Times New Roman"/>
                <a:cs typeface="Times New Roman"/>
              </a:rPr>
              <a:t> </a:t>
            </a:r>
            <a:r>
              <a:rPr lang="en-US" dirty="0" err="1">
                <a:latin typeface="Times New Roman"/>
                <a:cs typeface="Times New Roman"/>
              </a:rPr>
              <a:t>стойкость</a:t>
            </a:r>
            <a:r>
              <a:rPr lang="en-US" dirty="0">
                <a:latin typeface="Times New Roman"/>
                <a:cs typeface="Times New Roman"/>
              </a:rPr>
              <a:t>, </a:t>
            </a:r>
            <a:r>
              <a:rPr lang="en-US" dirty="0" err="1">
                <a:latin typeface="Times New Roman"/>
                <a:cs typeface="Times New Roman"/>
              </a:rPr>
              <a:t>мужество</a:t>
            </a:r>
            <a:r>
              <a:rPr lang="en-US" dirty="0">
                <a:latin typeface="Times New Roman"/>
                <a:cs typeface="Times New Roman"/>
              </a:rPr>
              <a:t> и </a:t>
            </a:r>
            <a:r>
              <a:rPr lang="en-US" dirty="0" err="1">
                <a:latin typeface="Times New Roman"/>
                <a:cs typeface="Times New Roman"/>
              </a:rPr>
              <a:t>отвагу</a:t>
            </a:r>
            <a:r>
              <a:rPr lang="en-US" dirty="0">
                <a:latin typeface="Times New Roman"/>
                <a:cs typeface="Times New Roman"/>
              </a:rPr>
              <a:t>.</a:t>
            </a:r>
          </a:p>
          <a:p>
            <a:r>
              <a:rPr lang="en-US" dirty="0">
                <a:latin typeface="Times New Roman"/>
                <a:cs typeface="Times New Roman"/>
              </a:rPr>
              <a:t>26 </a:t>
            </a:r>
            <a:r>
              <a:rPr lang="en-US" dirty="0" err="1">
                <a:latin typeface="Times New Roman"/>
                <a:cs typeface="Times New Roman"/>
              </a:rPr>
              <a:t>октября</a:t>
            </a:r>
            <a:r>
              <a:rPr lang="en-US" dirty="0">
                <a:latin typeface="Times New Roman"/>
                <a:cs typeface="Times New Roman"/>
              </a:rPr>
              <a:t> 1943 </a:t>
            </a:r>
            <a:r>
              <a:rPr lang="en-US" dirty="0" err="1">
                <a:latin typeface="Times New Roman"/>
                <a:cs typeface="Times New Roman"/>
              </a:rPr>
              <a:t>года</a:t>
            </a:r>
            <a:r>
              <a:rPr lang="en-US" dirty="0">
                <a:latin typeface="Times New Roman"/>
                <a:cs typeface="Times New Roman"/>
              </a:rPr>
              <a:t> </a:t>
            </a:r>
            <a:r>
              <a:rPr lang="en-US" dirty="0" err="1">
                <a:latin typeface="Times New Roman"/>
                <a:cs typeface="Times New Roman"/>
              </a:rPr>
              <a:t>за</a:t>
            </a:r>
            <a:r>
              <a:rPr lang="en-US" dirty="0">
                <a:latin typeface="Times New Roman"/>
                <a:cs typeface="Times New Roman"/>
              </a:rPr>
              <a:t> </a:t>
            </a:r>
            <a:r>
              <a:rPr lang="en-US" dirty="0" err="1">
                <a:latin typeface="Times New Roman"/>
                <a:cs typeface="Times New Roman"/>
              </a:rPr>
              <a:t>эти</a:t>
            </a:r>
            <a:r>
              <a:rPr lang="en-US" dirty="0">
                <a:latin typeface="Times New Roman"/>
                <a:cs typeface="Times New Roman"/>
              </a:rPr>
              <a:t> </a:t>
            </a:r>
            <a:r>
              <a:rPr lang="en-US" dirty="0" err="1">
                <a:latin typeface="Times New Roman"/>
                <a:cs typeface="Times New Roman"/>
              </a:rPr>
              <a:t>подвиги</a:t>
            </a:r>
            <a:r>
              <a:rPr lang="en-US" dirty="0">
                <a:latin typeface="Times New Roman"/>
                <a:cs typeface="Times New Roman"/>
              </a:rPr>
              <a:t> </a:t>
            </a:r>
            <a:r>
              <a:rPr lang="en-US" dirty="0" err="1">
                <a:latin typeface="Times New Roman"/>
                <a:cs typeface="Times New Roman"/>
              </a:rPr>
              <a:t>двадцатилетняя</a:t>
            </a:r>
            <a:r>
              <a:rPr lang="en-US" dirty="0">
                <a:latin typeface="Times New Roman"/>
                <a:cs typeface="Times New Roman"/>
              </a:rPr>
              <a:t> </a:t>
            </a:r>
            <a:r>
              <a:rPr lang="en-US" dirty="0" err="1">
                <a:latin typeface="Times New Roman"/>
                <a:cs typeface="Times New Roman"/>
              </a:rPr>
              <a:t>Зинаида</a:t>
            </a:r>
            <a:r>
              <a:rPr lang="en-US" dirty="0">
                <a:latin typeface="Times New Roman"/>
                <a:cs typeface="Times New Roman"/>
              </a:rPr>
              <a:t> </a:t>
            </a:r>
            <a:r>
              <a:rPr lang="en-US" dirty="0" err="1">
                <a:latin typeface="Times New Roman"/>
                <a:cs typeface="Times New Roman"/>
              </a:rPr>
              <a:t>Самсонова</a:t>
            </a:r>
            <a:r>
              <a:rPr lang="en-US" dirty="0">
                <a:latin typeface="Times New Roman"/>
                <a:cs typeface="Times New Roman"/>
              </a:rPr>
              <a:t> </a:t>
            </a:r>
            <a:r>
              <a:rPr lang="en-US" dirty="0" err="1">
                <a:latin typeface="Times New Roman"/>
                <a:cs typeface="Times New Roman"/>
              </a:rPr>
              <a:t>была</a:t>
            </a:r>
            <a:r>
              <a:rPr lang="en-US" dirty="0">
                <a:latin typeface="Times New Roman"/>
                <a:cs typeface="Times New Roman"/>
              </a:rPr>
              <a:t> </a:t>
            </a:r>
            <a:r>
              <a:rPr lang="en-US" dirty="0" err="1">
                <a:latin typeface="Times New Roman"/>
                <a:cs typeface="Times New Roman"/>
              </a:rPr>
              <a:t>представлена</a:t>
            </a:r>
            <a:r>
              <a:rPr lang="en-US" dirty="0">
                <a:latin typeface="Times New Roman"/>
                <a:cs typeface="Times New Roman"/>
              </a:rPr>
              <a:t> </a:t>
            </a:r>
            <a:r>
              <a:rPr lang="en-US" dirty="0" err="1">
                <a:latin typeface="Times New Roman"/>
                <a:cs typeface="Times New Roman"/>
              </a:rPr>
              <a:t>командиром</a:t>
            </a:r>
            <a:r>
              <a:rPr lang="en-US" dirty="0">
                <a:latin typeface="Times New Roman"/>
                <a:cs typeface="Times New Roman"/>
              </a:rPr>
              <a:t> 667-го </a:t>
            </a:r>
            <a:r>
              <a:rPr lang="en-US" dirty="0" err="1">
                <a:latin typeface="Times New Roman"/>
                <a:cs typeface="Times New Roman"/>
              </a:rPr>
              <a:t>стрелкового</a:t>
            </a:r>
            <a:r>
              <a:rPr lang="en-US" dirty="0">
                <a:latin typeface="Times New Roman"/>
                <a:cs typeface="Times New Roman"/>
              </a:rPr>
              <a:t> </a:t>
            </a:r>
            <a:r>
              <a:rPr lang="en-US" dirty="0" err="1">
                <a:latin typeface="Times New Roman"/>
                <a:cs typeface="Times New Roman"/>
              </a:rPr>
              <a:t>полка</a:t>
            </a:r>
            <a:r>
              <a:rPr lang="en-US" dirty="0">
                <a:latin typeface="Times New Roman"/>
                <a:cs typeface="Times New Roman"/>
              </a:rPr>
              <a:t> </a:t>
            </a:r>
            <a:r>
              <a:rPr lang="en-US" dirty="0" err="1">
                <a:latin typeface="Times New Roman"/>
                <a:cs typeface="Times New Roman"/>
              </a:rPr>
              <a:t>подполковником</a:t>
            </a:r>
            <a:r>
              <a:rPr lang="en-US" dirty="0">
                <a:latin typeface="Times New Roman"/>
                <a:cs typeface="Times New Roman"/>
              </a:rPr>
              <a:t> </a:t>
            </a:r>
            <a:r>
              <a:rPr lang="en-US" dirty="0" err="1">
                <a:latin typeface="Times New Roman"/>
                <a:cs typeface="Times New Roman"/>
              </a:rPr>
              <a:t>Андреевым</a:t>
            </a:r>
            <a:r>
              <a:rPr lang="en-US" dirty="0">
                <a:latin typeface="Times New Roman"/>
                <a:cs typeface="Times New Roman"/>
              </a:rPr>
              <a:t> к </a:t>
            </a:r>
            <a:r>
              <a:rPr lang="en-US" dirty="0" err="1">
                <a:latin typeface="Times New Roman"/>
                <a:cs typeface="Times New Roman"/>
              </a:rPr>
              <a:t>государственной</a:t>
            </a:r>
            <a:r>
              <a:rPr lang="en-US" dirty="0">
                <a:latin typeface="Times New Roman"/>
                <a:cs typeface="Times New Roman"/>
              </a:rPr>
              <a:t> </a:t>
            </a:r>
            <a:r>
              <a:rPr lang="en-US" dirty="0" err="1">
                <a:latin typeface="Times New Roman"/>
                <a:cs typeface="Times New Roman"/>
              </a:rPr>
              <a:t>награде</a:t>
            </a:r>
            <a:r>
              <a:rPr lang="en-US" dirty="0">
                <a:latin typeface="Times New Roman"/>
                <a:cs typeface="Times New Roman"/>
              </a:rPr>
              <a:t> – </a:t>
            </a:r>
            <a:r>
              <a:rPr lang="en-US" dirty="0" err="1">
                <a:latin typeface="Times New Roman"/>
                <a:cs typeface="Times New Roman"/>
              </a:rPr>
              <a:t>званию</a:t>
            </a:r>
            <a:r>
              <a:rPr lang="en-US" dirty="0">
                <a:latin typeface="Times New Roman"/>
                <a:cs typeface="Times New Roman"/>
              </a:rPr>
              <a:t> «</a:t>
            </a:r>
            <a:r>
              <a:rPr lang="en-US" dirty="0" err="1">
                <a:latin typeface="Times New Roman"/>
                <a:cs typeface="Times New Roman"/>
              </a:rPr>
              <a:t>Герой</a:t>
            </a:r>
            <a:r>
              <a:rPr lang="en-US" dirty="0">
                <a:latin typeface="Times New Roman"/>
                <a:cs typeface="Times New Roman"/>
              </a:rPr>
              <a:t> </a:t>
            </a:r>
            <a:r>
              <a:rPr lang="en-US" dirty="0" err="1">
                <a:latin typeface="Times New Roman"/>
                <a:cs typeface="Times New Roman"/>
              </a:rPr>
              <a:t>Советского</a:t>
            </a:r>
            <a:r>
              <a:rPr lang="en-US" dirty="0">
                <a:latin typeface="Times New Roman"/>
                <a:cs typeface="Times New Roman"/>
              </a:rPr>
              <a:t> </a:t>
            </a:r>
            <a:r>
              <a:rPr lang="en-US" dirty="0" err="1">
                <a:latin typeface="Times New Roman"/>
                <a:cs typeface="Times New Roman"/>
              </a:rPr>
              <a:t>Союза</a:t>
            </a:r>
            <a:r>
              <a:rPr lang="en-US" dirty="0">
                <a:latin typeface="Times New Roman"/>
                <a:cs typeface="Times New Roman"/>
              </a:rPr>
              <a:t>».</a:t>
            </a:r>
            <a:r>
              <a:rPr lang="en-US" sz="2000" dirty="0"/>
              <a:t> </a:t>
            </a:r>
          </a:p>
        </p:txBody>
      </p:sp>
      <p:pic>
        <p:nvPicPr>
          <p:cNvPr id="4" name="Рисунок 4" descr="Изображение выглядит как текст, человек, в позе&#10;&#10;Автоматически созданное описание">
            <a:extLst>
              <a:ext uri="{FF2B5EF4-FFF2-40B4-BE49-F238E27FC236}">
                <a16:creationId xmlns:a16="http://schemas.microsoft.com/office/drawing/2014/main" id="{9717E52A-982A-5D30-7763-6BA23780CB0B}"/>
              </a:ext>
            </a:extLst>
          </p:cNvPr>
          <p:cNvPicPr>
            <a:picLocks noChangeAspect="1"/>
          </p:cNvPicPr>
          <p:nvPr/>
        </p:nvPicPr>
        <p:blipFill>
          <a:blip r:embed="rId2"/>
          <a:stretch>
            <a:fillRect/>
          </a:stretch>
        </p:blipFill>
        <p:spPr>
          <a:xfrm>
            <a:off x="5443268" y="3653661"/>
            <a:ext cx="4741653" cy="3044377"/>
          </a:xfrm>
          <a:prstGeom prst="rect">
            <a:avLst/>
          </a:prstGeom>
        </p:spPr>
      </p:pic>
    </p:spTree>
    <p:extLst>
      <p:ext uri="{BB962C8B-B14F-4D97-AF65-F5344CB8AC3E}">
        <p14:creationId xmlns:p14="http://schemas.microsoft.com/office/powerpoint/2010/main" val="886207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F3E1DCB-87C1-2EAD-774C-AED888C56046}"/>
              </a:ext>
            </a:extLst>
          </p:cNvPr>
          <p:cNvSpPr>
            <a:spLocks noGrp="1"/>
          </p:cNvSpPr>
          <p:nvPr>
            <p:ph idx="1"/>
          </p:nvPr>
        </p:nvSpPr>
        <p:spPr>
          <a:xfrm>
            <a:off x="1157377" y="543063"/>
            <a:ext cx="9906000" cy="4024424"/>
          </a:xfrm>
        </p:spPr>
        <p:txBody>
          <a:bodyPr vert="horz" lIns="91440" tIns="45720" rIns="91440" bIns="45720" rtlCol="0" anchor="t">
            <a:normAutofit/>
          </a:bodyPr>
          <a:lstStyle/>
          <a:p>
            <a:pPr marL="0" indent="0">
              <a:buNone/>
            </a:pPr>
            <a:r>
              <a:rPr lang="ru-RU" sz="2000" dirty="0">
                <a:latin typeface="Times New Roman"/>
                <a:ea typeface="+mn-lt"/>
                <a:cs typeface="+mn-lt"/>
              </a:rPr>
              <a:t>Конечно же, каждый медицинский работник, отважно сражавшийся за жизни солдат во времена Великой Отечественной Войны, заслуживает глубокого уважения и почтения, ведь выполняя свой долг, они внесли огромный вклад в общую победу, а многие из них заплатили за нее собственными жизнями. Ангелы-хранители простых солдат и высокопоставленных офицеров, невидимые герои войны.</a:t>
            </a:r>
            <a:endParaRPr lang="ru-RU" sz="2000">
              <a:latin typeface="Times New Roman"/>
              <a:cs typeface="Times New Roman"/>
            </a:endParaRPr>
          </a:p>
        </p:txBody>
      </p:sp>
      <p:pic>
        <p:nvPicPr>
          <p:cNvPr id="4" name="Рисунок 4" descr="Изображение выглядит как человек, внутренний, кухня, стоит&#10;&#10;Автоматически созданное описание">
            <a:extLst>
              <a:ext uri="{FF2B5EF4-FFF2-40B4-BE49-F238E27FC236}">
                <a16:creationId xmlns:a16="http://schemas.microsoft.com/office/drawing/2014/main" id="{987A20B8-BBFE-E46D-F0F3-3269EC7B216B}"/>
              </a:ext>
            </a:extLst>
          </p:cNvPr>
          <p:cNvPicPr>
            <a:picLocks noChangeAspect="1"/>
          </p:cNvPicPr>
          <p:nvPr/>
        </p:nvPicPr>
        <p:blipFill>
          <a:blip r:embed="rId2"/>
          <a:stretch>
            <a:fillRect/>
          </a:stretch>
        </p:blipFill>
        <p:spPr>
          <a:xfrm>
            <a:off x="626853" y="3112896"/>
            <a:ext cx="4669766" cy="3349528"/>
          </a:xfrm>
          <a:prstGeom prst="rect">
            <a:avLst/>
          </a:prstGeom>
        </p:spPr>
      </p:pic>
      <p:pic>
        <p:nvPicPr>
          <p:cNvPr id="5" name="Рисунок 5" descr="Изображение выглядит как внешний, человек, мужчина, гора&#10;&#10;Автоматически созданное описание">
            <a:extLst>
              <a:ext uri="{FF2B5EF4-FFF2-40B4-BE49-F238E27FC236}">
                <a16:creationId xmlns:a16="http://schemas.microsoft.com/office/drawing/2014/main" id="{DDE588F7-2AF7-37D6-2DD7-FDEBEA53ACB6}"/>
              </a:ext>
            </a:extLst>
          </p:cNvPr>
          <p:cNvPicPr>
            <a:picLocks noChangeAspect="1"/>
          </p:cNvPicPr>
          <p:nvPr/>
        </p:nvPicPr>
        <p:blipFill>
          <a:blip r:embed="rId3"/>
          <a:stretch>
            <a:fillRect/>
          </a:stretch>
        </p:blipFill>
        <p:spPr>
          <a:xfrm>
            <a:off x="5975231" y="3113274"/>
            <a:ext cx="4626633" cy="3348773"/>
          </a:xfrm>
          <a:prstGeom prst="rect">
            <a:avLst/>
          </a:prstGeom>
        </p:spPr>
      </p:pic>
    </p:spTree>
    <p:extLst>
      <p:ext uri="{BB962C8B-B14F-4D97-AF65-F5344CB8AC3E}">
        <p14:creationId xmlns:p14="http://schemas.microsoft.com/office/powerpoint/2010/main" val="2133125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5E4165CA-2930-4841-AFB7-DD41E95F2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Рисунок 3" descr="Изображение выглядит как текст&#10;&#10;Автоматически созданное описание">
            <a:extLst>
              <a:ext uri="{FF2B5EF4-FFF2-40B4-BE49-F238E27FC236}">
                <a16:creationId xmlns:a16="http://schemas.microsoft.com/office/drawing/2014/main" id="{4EA9D7DA-D480-58A6-050C-807F306DE419}"/>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D3A19439-95A7-4D53-B166-072A2A397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3666683"/>
            <a:ext cx="12188952" cy="3191317"/>
          </a:xfrm>
          <a:prstGeom prst="rect">
            <a:avLst/>
          </a:prstGeom>
          <a:gradFill>
            <a:gsLst>
              <a:gs pos="42000">
                <a:srgbClr val="000000">
                  <a:alpha val="23000"/>
                </a:srgbClr>
              </a:gs>
              <a:gs pos="0">
                <a:srgbClr val="000000">
                  <a:alpha val="0"/>
                </a:srgbClr>
              </a:gs>
              <a:gs pos="100000">
                <a:srgbClr val="000000">
                  <a:alpha val="3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623E98C8-E39A-B85E-E708-2689B05CBD54}"/>
              </a:ext>
            </a:extLst>
          </p:cNvPr>
          <p:cNvSpPr>
            <a:spLocks noGrp="1"/>
          </p:cNvSpPr>
          <p:nvPr>
            <p:ph type="title"/>
          </p:nvPr>
        </p:nvSpPr>
        <p:spPr>
          <a:xfrm>
            <a:off x="1524000" y="2538483"/>
            <a:ext cx="9144000" cy="2825085"/>
          </a:xfrm>
        </p:spPr>
        <p:txBody>
          <a:bodyPr vert="horz" lIns="91440" tIns="45720" rIns="91440" bIns="45720" rtlCol="0" anchor="b">
            <a:normAutofit/>
          </a:bodyPr>
          <a:lstStyle/>
          <a:p>
            <a:pPr algn="ctr"/>
            <a:r>
              <a:rPr lang="en-US" sz="5400" i="1" kern="1200" cap="all" baseline="0">
                <a:solidFill>
                  <a:srgbClr val="FFFFFF"/>
                </a:solidFill>
                <a:latin typeface="+mj-lt"/>
                <a:ea typeface="+mj-ea"/>
                <a:cs typeface="+mj-cs"/>
              </a:rPr>
              <a:t>Спасибо за внимание !</a:t>
            </a:r>
            <a:br>
              <a:rPr lang="en-US" sz="5400" i="1" kern="1200" cap="all" baseline="0">
                <a:solidFill>
                  <a:srgbClr val="FFFFFF"/>
                </a:solidFill>
                <a:latin typeface="+mj-lt"/>
                <a:ea typeface="+mj-ea"/>
                <a:cs typeface="+mj-cs"/>
              </a:rPr>
            </a:br>
            <a:endParaRPr lang="en-US" sz="5400" i="1" kern="1200" cap="all" baseline="0">
              <a:solidFill>
                <a:srgbClr val="FFFFFF"/>
              </a:solidFill>
              <a:latin typeface="+mj-lt"/>
              <a:ea typeface="+mj-ea"/>
              <a:cs typeface="+mj-cs"/>
            </a:endParaRPr>
          </a:p>
        </p:txBody>
      </p:sp>
    </p:spTree>
    <p:extLst>
      <p:ext uri="{BB962C8B-B14F-4D97-AF65-F5344CB8AC3E}">
        <p14:creationId xmlns:p14="http://schemas.microsoft.com/office/powerpoint/2010/main" val="4159453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C7E6F81-C88E-3C8A-FE7D-A4495F5F26C8}"/>
              </a:ext>
            </a:extLst>
          </p:cNvPr>
          <p:cNvSpPr>
            <a:spLocks noGrp="1"/>
          </p:cNvSpPr>
          <p:nvPr>
            <p:ph idx="4294967295"/>
          </p:nvPr>
        </p:nvSpPr>
        <p:spPr>
          <a:xfrm>
            <a:off x="57509" y="-3055"/>
            <a:ext cx="12134490" cy="4024313"/>
          </a:xfrm>
        </p:spPr>
        <p:txBody>
          <a:bodyPr vert="horz" lIns="91440" tIns="45720" rIns="91440" bIns="45720" rtlCol="0" anchor="t">
            <a:normAutofit/>
          </a:bodyPr>
          <a:lstStyle/>
          <a:p>
            <a:pPr marL="0" indent="0">
              <a:buNone/>
            </a:pPr>
            <a:r>
              <a:rPr lang="ru-RU" sz="1800" dirty="0">
                <a:latin typeface="Times New Roman"/>
                <a:ea typeface="+mn-lt"/>
                <a:cs typeface="+mn-lt"/>
              </a:rPr>
              <a:t>Жестокая и губительная Великая отечественная Война, унесшая десятки и сотен тысяч жизней отразилась на истории всего мира, и стала одним из самых крупных военных конфликтов всех времен и народов. В ней действительно принимали участие практически все жители нашей страны, кто-то воевал и участвовал в жестоких и кровопролитных сражениях с жестоким и многочисленным врагом. А кто-то, не разгибаясь, работал в тылу, создавая новую боевую технику, патроны и оружие, производя продовольствие и отправляя их на передовую, не оставляя себе ровным счетом ничего.</a:t>
            </a:r>
            <a:endParaRPr lang="ru-RU" sz="1800">
              <a:latin typeface="Times New Roman"/>
              <a:cs typeface="Times New Roman"/>
            </a:endParaRPr>
          </a:p>
        </p:txBody>
      </p:sp>
      <p:sp>
        <p:nvSpPr>
          <p:cNvPr id="4" name="TextBox 3">
            <a:extLst>
              <a:ext uri="{FF2B5EF4-FFF2-40B4-BE49-F238E27FC236}">
                <a16:creationId xmlns:a16="http://schemas.microsoft.com/office/drawing/2014/main" id="{F0EED897-04C8-809F-5B4E-79F986D4A547}"/>
              </a:ext>
            </a:extLst>
          </p:cNvPr>
          <p:cNvSpPr txBox="1"/>
          <p:nvPr/>
        </p:nvSpPr>
        <p:spPr>
          <a:xfrm>
            <a:off x="51759" y="1820174"/>
            <a:ext cx="6524444"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latin typeface="Times New Roman"/>
                <a:cs typeface="Calibri"/>
              </a:rPr>
              <a:t>Но</a:t>
            </a:r>
            <a:r>
              <a:rPr lang="en-US" dirty="0">
                <a:latin typeface="Times New Roman"/>
                <a:cs typeface="Calibri"/>
              </a:rPr>
              <a:t>, </a:t>
            </a:r>
            <a:r>
              <a:rPr lang="en-US" dirty="0" err="1">
                <a:latin typeface="Times New Roman"/>
                <a:cs typeface="Calibri"/>
              </a:rPr>
              <a:t>пожалуй</a:t>
            </a:r>
            <a:r>
              <a:rPr lang="en-US" dirty="0">
                <a:latin typeface="Times New Roman"/>
                <a:cs typeface="Calibri"/>
              </a:rPr>
              <a:t>, </a:t>
            </a:r>
            <a:r>
              <a:rPr lang="en-US" dirty="0" err="1">
                <a:latin typeface="Times New Roman"/>
                <a:cs typeface="Calibri"/>
              </a:rPr>
              <a:t>никто</a:t>
            </a:r>
            <a:r>
              <a:rPr lang="en-US" dirty="0">
                <a:latin typeface="Times New Roman"/>
                <a:cs typeface="Calibri"/>
              </a:rPr>
              <a:t> </a:t>
            </a:r>
            <a:r>
              <a:rPr lang="en-US" dirty="0" err="1">
                <a:latin typeface="Times New Roman"/>
                <a:cs typeface="Calibri"/>
              </a:rPr>
              <a:t>не</a:t>
            </a:r>
            <a:r>
              <a:rPr lang="en-US" dirty="0">
                <a:latin typeface="Times New Roman"/>
                <a:cs typeface="Calibri"/>
              </a:rPr>
              <a:t> </a:t>
            </a:r>
            <a:r>
              <a:rPr lang="en-US" dirty="0" err="1">
                <a:latin typeface="Times New Roman"/>
                <a:cs typeface="Calibri"/>
              </a:rPr>
              <a:t>сможет</a:t>
            </a:r>
            <a:r>
              <a:rPr lang="en-US" dirty="0">
                <a:latin typeface="Times New Roman"/>
                <a:cs typeface="Calibri"/>
              </a:rPr>
              <a:t> </a:t>
            </a:r>
            <a:r>
              <a:rPr lang="en-US" dirty="0" err="1">
                <a:latin typeface="Times New Roman"/>
                <a:cs typeface="Calibri"/>
              </a:rPr>
              <a:t>поспорить</a:t>
            </a:r>
            <a:r>
              <a:rPr lang="en-US" dirty="0">
                <a:latin typeface="Times New Roman"/>
                <a:cs typeface="Calibri"/>
              </a:rPr>
              <a:t> с </a:t>
            </a:r>
            <a:r>
              <a:rPr lang="en-US" dirty="0" err="1">
                <a:latin typeface="Times New Roman"/>
                <a:cs typeface="Calibri"/>
              </a:rPr>
              <a:t>тем</a:t>
            </a:r>
            <a:r>
              <a:rPr lang="en-US" dirty="0">
                <a:latin typeface="Times New Roman"/>
                <a:cs typeface="Calibri"/>
              </a:rPr>
              <a:t>, </a:t>
            </a:r>
            <a:r>
              <a:rPr lang="en-US" dirty="0" err="1">
                <a:latin typeface="Times New Roman"/>
                <a:cs typeface="Calibri"/>
              </a:rPr>
              <a:t>что</a:t>
            </a:r>
            <a:r>
              <a:rPr lang="en-US" dirty="0">
                <a:latin typeface="Times New Roman"/>
                <a:cs typeface="Calibri"/>
              </a:rPr>
              <a:t> </a:t>
            </a:r>
            <a:r>
              <a:rPr lang="en-US" dirty="0" err="1">
                <a:latin typeface="Times New Roman"/>
                <a:cs typeface="Calibri"/>
              </a:rPr>
              <a:t>военные</a:t>
            </a:r>
            <a:r>
              <a:rPr lang="en-US" dirty="0">
                <a:latin typeface="Times New Roman"/>
                <a:cs typeface="Calibri"/>
              </a:rPr>
              <a:t> </a:t>
            </a:r>
            <a:r>
              <a:rPr lang="en-US" dirty="0" err="1">
                <a:latin typeface="Times New Roman"/>
                <a:cs typeface="Calibri"/>
              </a:rPr>
              <a:t>врачи</a:t>
            </a:r>
            <a:r>
              <a:rPr lang="en-US" dirty="0">
                <a:latin typeface="Times New Roman"/>
                <a:cs typeface="Calibri"/>
              </a:rPr>
              <a:t> </a:t>
            </a:r>
            <a:r>
              <a:rPr lang="en-US" dirty="0" err="1">
                <a:latin typeface="Times New Roman"/>
                <a:cs typeface="Calibri"/>
              </a:rPr>
              <a:t>находились</a:t>
            </a:r>
            <a:r>
              <a:rPr lang="en-US" dirty="0">
                <a:latin typeface="Times New Roman"/>
                <a:cs typeface="Calibri"/>
              </a:rPr>
              <a:t> в </a:t>
            </a:r>
            <a:r>
              <a:rPr lang="en-US" dirty="0" err="1">
                <a:latin typeface="Times New Roman"/>
                <a:cs typeface="Calibri"/>
              </a:rPr>
              <a:t>уникальном</a:t>
            </a:r>
            <a:r>
              <a:rPr lang="en-US" dirty="0">
                <a:latin typeface="Times New Roman"/>
                <a:cs typeface="Calibri"/>
              </a:rPr>
              <a:t> </a:t>
            </a:r>
            <a:r>
              <a:rPr lang="en-US" dirty="0" err="1">
                <a:latin typeface="Times New Roman"/>
                <a:cs typeface="Calibri"/>
              </a:rPr>
              <a:t>положении</a:t>
            </a:r>
            <a:r>
              <a:rPr lang="en-US" dirty="0">
                <a:latin typeface="Times New Roman"/>
                <a:cs typeface="Calibri"/>
              </a:rPr>
              <a:t>, </a:t>
            </a:r>
            <a:r>
              <a:rPr lang="en-US" dirty="0" err="1">
                <a:latin typeface="Times New Roman"/>
                <a:cs typeface="Calibri"/>
              </a:rPr>
              <a:t>ведь</a:t>
            </a:r>
            <a:r>
              <a:rPr lang="en-US" dirty="0">
                <a:latin typeface="Times New Roman"/>
                <a:cs typeface="Calibri"/>
              </a:rPr>
              <a:t> </a:t>
            </a:r>
            <a:r>
              <a:rPr lang="en-US" dirty="0" err="1">
                <a:latin typeface="Times New Roman"/>
                <a:cs typeface="Calibri"/>
              </a:rPr>
              <a:t>им</a:t>
            </a:r>
            <a:r>
              <a:rPr lang="en-US" dirty="0">
                <a:latin typeface="Times New Roman"/>
                <a:cs typeface="Calibri"/>
              </a:rPr>
              <a:t> </a:t>
            </a:r>
            <a:r>
              <a:rPr lang="en-US" dirty="0" err="1">
                <a:latin typeface="Times New Roman"/>
                <a:cs typeface="Calibri"/>
              </a:rPr>
              <a:t>приходилось</a:t>
            </a:r>
            <a:r>
              <a:rPr lang="en-US" dirty="0">
                <a:latin typeface="Times New Roman"/>
                <a:cs typeface="Calibri"/>
              </a:rPr>
              <a:t> </a:t>
            </a:r>
            <a:r>
              <a:rPr lang="en-US" dirty="0" err="1">
                <a:latin typeface="Times New Roman"/>
                <a:cs typeface="Calibri"/>
              </a:rPr>
              <a:t>постоянно</a:t>
            </a:r>
            <a:r>
              <a:rPr lang="en-US" dirty="0">
                <a:latin typeface="Times New Roman"/>
                <a:cs typeface="Calibri"/>
              </a:rPr>
              <a:t> </a:t>
            </a:r>
            <a:r>
              <a:rPr lang="en-US" dirty="0" err="1">
                <a:latin typeface="Times New Roman"/>
                <a:cs typeface="Calibri"/>
              </a:rPr>
              <a:t>лезть</a:t>
            </a:r>
            <a:r>
              <a:rPr lang="en-US" dirty="0">
                <a:latin typeface="Times New Roman"/>
                <a:cs typeface="Calibri"/>
              </a:rPr>
              <a:t> в </a:t>
            </a:r>
            <a:r>
              <a:rPr lang="en-US" dirty="0" err="1">
                <a:latin typeface="Times New Roman"/>
                <a:cs typeface="Calibri"/>
              </a:rPr>
              <a:t>самую</a:t>
            </a:r>
            <a:r>
              <a:rPr lang="en-US" dirty="0">
                <a:latin typeface="Times New Roman"/>
                <a:cs typeface="Calibri"/>
              </a:rPr>
              <a:t> </a:t>
            </a:r>
            <a:r>
              <a:rPr lang="en-US" dirty="0" err="1">
                <a:latin typeface="Times New Roman"/>
                <a:cs typeface="Calibri"/>
              </a:rPr>
              <a:t>гущу</a:t>
            </a:r>
            <a:r>
              <a:rPr lang="en-US" dirty="0">
                <a:latin typeface="Times New Roman"/>
                <a:cs typeface="Calibri"/>
              </a:rPr>
              <a:t> </a:t>
            </a:r>
            <a:r>
              <a:rPr lang="en-US" dirty="0" err="1">
                <a:latin typeface="Times New Roman"/>
                <a:cs typeface="Calibri"/>
              </a:rPr>
              <a:t>сражений</a:t>
            </a:r>
            <a:r>
              <a:rPr lang="en-US" dirty="0">
                <a:latin typeface="Times New Roman"/>
                <a:cs typeface="Calibri"/>
              </a:rPr>
              <a:t>, </a:t>
            </a:r>
            <a:r>
              <a:rPr lang="en-US" dirty="0" err="1">
                <a:latin typeface="Times New Roman"/>
                <a:cs typeface="Calibri"/>
              </a:rPr>
              <a:t>для</a:t>
            </a:r>
            <a:r>
              <a:rPr lang="en-US" dirty="0">
                <a:latin typeface="Times New Roman"/>
                <a:cs typeface="Calibri"/>
              </a:rPr>
              <a:t> </a:t>
            </a:r>
            <a:r>
              <a:rPr lang="en-US" dirty="0" err="1">
                <a:latin typeface="Times New Roman"/>
                <a:cs typeface="Calibri"/>
              </a:rPr>
              <a:t>того</a:t>
            </a:r>
            <a:r>
              <a:rPr lang="en-US" dirty="0">
                <a:latin typeface="Times New Roman"/>
                <a:cs typeface="Calibri"/>
              </a:rPr>
              <a:t> </a:t>
            </a:r>
            <a:r>
              <a:rPr lang="en-US" dirty="0" err="1">
                <a:latin typeface="Times New Roman"/>
                <a:cs typeface="Calibri"/>
              </a:rPr>
              <a:t>чтобы</a:t>
            </a:r>
            <a:r>
              <a:rPr lang="en-US" dirty="0">
                <a:latin typeface="Times New Roman"/>
                <a:cs typeface="Calibri"/>
              </a:rPr>
              <a:t> </a:t>
            </a:r>
            <a:r>
              <a:rPr lang="en-US" dirty="0" err="1">
                <a:latin typeface="Times New Roman"/>
                <a:cs typeface="Calibri"/>
              </a:rPr>
              <a:t>уносить</a:t>
            </a:r>
            <a:r>
              <a:rPr lang="en-US" dirty="0">
                <a:latin typeface="Times New Roman"/>
                <a:cs typeface="Calibri"/>
              </a:rPr>
              <a:t> </a:t>
            </a:r>
            <a:r>
              <a:rPr lang="en-US" dirty="0" err="1">
                <a:latin typeface="Times New Roman"/>
                <a:cs typeface="Calibri"/>
              </a:rPr>
              <a:t>на</a:t>
            </a:r>
            <a:r>
              <a:rPr lang="en-US" dirty="0">
                <a:latin typeface="Times New Roman"/>
                <a:cs typeface="Calibri"/>
              </a:rPr>
              <a:t> </a:t>
            </a:r>
            <a:r>
              <a:rPr lang="en-US" dirty="0" err="1">
                <a:latin typeface="Times New Roman"/>
                <a:cs typeface="Calibri"/>
              </a:rPr>
              <a:t>себе</a:t>
            </a:r>
            <a:r>
              <a:rPr lang="en-US" dirty="0">
                <a:latin typeface="Times New Roman"/>
                <a:cs typeface="Calibri"/>
              </a:rPr>
              <a:t> </a:t>
            </a:r>
            <a:r>
              <a:rPr lang="en-US" dirty="0" err="1">
                <a:latin typeface="Times New Roman"/>
                <a:cs typeface="Calibri"/>
              </a:rPr>
              <a:t>тяжело</a:t>
            </a:r>
            <a:r>
              <a:rPr lang="en-US" dirty="0">
                <a:latin typeface="Times New Roman"/>
                <a:cs typeface="Calibri"/>
              </a:rPr>
              <a:t> </a:t>
            </a:r>
            <a:r>
              <a:rPr lang="en-US" dirty="0" err="1">
                <a:latin typeface="Times New Roman"/>
                <a:cs typeface="Calibri"/>
              </a:rPr>
              <a:t>раненых</a:t>
            </a:r>
            <a:r>
              <a:rPr lang="en-US" dirty="0">
                <a:latin typeface="Times New Roman"/>
                <a:cs typeface="Calibri"/>
              </a:rPr>
              <a:t> </a:t>
            </a:r>
            <a:r>
              <a:rPr lang="en-US" dirty="0" err="1">
                <a:latin typeface="Times New Roman"/>
                <a:cs typeface="Calibri"/>
              </a:rPr>
              <a:t>бойцов</a:t>
            </a:r>
            <a:r>
              <a:rPr lang="en-US" dirty="0">
                <a:latin typeface="Times New Roman"/>
                <a:cs typeface="Calibri"/>
              </a:rPr>
              <a:t>, </a:t>
            </a:r>
            <a:r>
              <a:rPr lang="en-US" dirty="0" err="1">
                <a:latin typeface="Times New Roman"/>
                <a:cs typeface="Calibri"/>
              </a:rPr>
              <a:t>не</a:t>
            </a:r>
            <a:r>
              <a:rPr lang="en-US" dirty="0">
                <a:latin typeface="Times New Roman"/>
                <a:cs typeface="Calibri"/>
              </a:rPr>
              <a:t> </a:t>
            </a:r>
            <a:r>
              <a:rPr lang="en-US" dirty="0" err="1">
                <a:latin typeface="Times New Roman"/>
                <a:cs typeface="Calibri"/>
              </a:rPr>
              <a:t>способных</a:t>
            </a:r>
            <a:r>
              <a:rPr lang="en-US" dirty="0">
                <a:latin typeface="Times New Roman"/>
                <a:cs typeface="Calibri"/>
              </a:rPr>
              <a:t> </a:t>
            </a:r>
            <a:r>
              <a:rPr lang="en-US" dirty="0" err="1">
                <a:latin typeface="Times New Roman"/>
                <a:cs typeface="Calibri"/>
              </a:rPr>
              <a:t>даже</a:t>
            </a:r>
            <a:r>
              <a:rPr lang="en-US" dirty="0">
                <a:latin typeface="Times New Roman"/>
                <a:cs typeface="Calibri"/>
              </a:rPr>
              <a:t> </a:t>
            </a:r>
            <a:r>
              <a:rPr lang="en-US" dirty="0" err="1">
                <a:latin typeface="Times New Roman"/>
                <a:cs typeface="Calibri"/>
              </a:rPr>
              <a:t>самостоятельно</a:t>
            </a:r>
            <a:r>
              <a:rPr lang="en-US" dirty="0">
                <a:latin typeface="Times New Roman"/>
                <a:cs typeface="Calibri"/>
              </a:rPr>
              <a:t> </a:t>
            </a:r>
            <a:r>
              <a:rPr lang="en-US" dirty="0" err="1">
                <a:latin typeface="Times New Roman"/>
                <a:cs typeface="Calibri"/>
              </a:rPr>
              <a:t>передвигаться</a:t>
            </a:r>
            <a:r>
              <a:rPr lang="en-US" dirty="0">
                <a:latin typeface="Times New Roman"/>
                <a:cs typeface="Calibri"/>
              </a:rPr>
              <a:t>. И </a:t>
            </a:r>
            <a:r>
              <a:rPr lang="en-US" dirty="0" err="1">
                <a:latin typeface="Times New Roman"/>
                <a:cs typeface="Calibri"/>
              </a:rPr>
              <a:t>после</a:t>
            </a:r>
            <a:r>
              <a:rPr lang="en-US" dirty="0">
                <a:latin typeface="Times New Roman"/>
                <a:cs typeface="Calibri"/>
              </a:rPr>
              <a:t> </a:t>
            </a:r>
            <a:r>
              <a:rPr lang="en-US" dirty="0" err="1">
                <a:latin typeface="Times New Roman"/>
                <a:cs typeface="Calibri"/>
              </a:rPr>
              <a:t>всего</a:t>
            </a:r>
            <a:r>
              <a:rPr lang="en-US" dirty="0">
                <a:latin typeface="Times New Roman"/>
                <a:cs typeface="Calibri"/>
              </a:rPr>
              <a:t> </a:t>
            </a:r>
            <a:r>
              <a:rPr lang="en-US" dirty="0" err="1">
                <a:latin typeface="Times New Roman"/>
                <a:cs typeface="Calibri"/>
              </a:rPr>
              <a:t>этого</a:t>
            </a:r>
            <a:r>
              <a:rPr lang="en-US" dirty="0">
                <a:latin typeface="Times New Roman"/>
                <a:cs typeface="Calibri"/>
              </a:rPr>
              <a:t>, </a:t>
            </a:r>
            <a:r>
              <a:rPr lang="en-US" dirty="0" err="1">
                <a:latin typeface="Times New Roman"/>
                <a:cs typeface="Calibri"/>
              </a:rPr>
              <a:t>им</a:t>
            </a:r>
            <a:r>
              <a:rPr lang="en-US" dirty="0">
                <a:latin typeface="Times New Roman"/>
                <a:cs typeface="Calibri"/>
              </a:rPr>
              <a:t> </a:t>
            </a:r>
            <a:r>
              <a:rPr lang="en-US" dirty="0" err="1">
                <a:latin typeface="Times New Roman"/>
                <a:cs typeface="Calibri"/>
              </a:rPr>
              <a:t>необходимо</a:t>
            </a:r>
            <a:r>
              <a:rPr lang="en-US" dirty="0">
                <a:latin typeface="Times New Roman"/>
                <a:cs typeface="Calibri"/>
              </a:rPr>
              <a:t> </a:t>
            </a:r>
            <a:r>
              <a:rPr lang="en-US" dirty="0" err="1">
                <a:latin typeface="Times New Roman"/>
                <a:cs typeface="Calibri"/>
              </a:rPr>
              <a:t>было</a:t>
            </a:r>
            <a:r>
              <a:rPr lang="en-US" dirty="0">
                <a:latin typeface="Times New Roman"/>
                <a:cs typeface="Calibri"/>
              </a:rPr>
              <a:t> </a:t>
            </a:r>
            <a:r>
              <a:rPr lang="en-US" dirty="0" err="1">
                <a:latin typeface="Times New Roman"/>
                <a:cs typeface="Calibri"/>
              </a:rPr>
              <a:t>проводить</a:t>
            </a:r>
            <a:r>
              <a:rPr lang="en-US" dirty="0">
                <a:latin typeface="Times New Roman"/>
                <a:cs typeface="Calibri"/>
              </a:rPr>
              <a:t> </a:t>
            </a:r>
            <a:r>
              <a:rPr lang="en-US" dirty="0" err="1">
                <a:latin typeface="Times New Roman"/>
                <a:cs typeface="Calibri"/>
              </a:rPr>
              <a:t>сложнейшие</a:t>
            </a:r>
            <a:r>
              <a:rPr lang="en-US" dirty="0">
                <a:latin typeface="Times New Roman"/>
                <a:cs typeface="Calibri"/>
              </a:rPr>
              <a:t> </a:t>
            </a:r>
            <a:r>
              <a:rPr lang="en-US" dirty="0" err="1">
                <a:latin typeface="Times New Roman"/>
                <a:cs typeface="Calibri"/>
              </a:rPr>
              <a:t>операции</a:t>
            </a:r>
            <a:r>
              <a:rPr lang="en-US" dirty="0">
                <a:latin typeface="Times New Roman"/>
                <a:cs typeface="Calibri"/>
              </a:rPr>
              <a:t> </a:t>
            </a:r>
            <a:r>
              <a:rPr lang="en-US" dirty="0" err="1">
                <a:latin typeface="Times New Roman"/>
                <a:cs typeface="Calibri"/>
              </a:rPr>
              <a:t>зачастую</a:t>
            </a:r>
            <a:r>
              <a:rPr lang="en-US" dirty="0">
                <a:latin typeface="Times New Roman"/>
                <a:cs typeface="Calibri"/>
              </a:rPr>
              <a:t> </a:t>
            </a:r>
            <a:r>
              <a:rPr lang="en-US" dirty="0" err="1">
                <a:latin typeface="Times New Roman"/>
                <a:cs typeface="Calibri"/>
              </a:rPr>
              <a:t>под</a:t>
            </a:r>
            <a:r>
              <a:rPr lang="en-US" dirty="0">
                <a:latin typeface="Times New Roman"/>
                <a:cs typeface="Calibri"/>
              </a:rPr>
              <a:t> </a:t>
            </a:r>
            <a:r>
              <a:rPr lang="en-US" dirty="0" err="1">
                <a:latin typeface="Times New Roman"/>
                <a:cs typeface="Calibri"/>
              </a:rPr>
              <a:t>шквальным</a:t>
            </a:r>
            <a:r>
              <a:rPr lang="en-US" dirty="0">
                <a:latin typeface="Times New Roman"/>
                <a:cs typeface="Calibri"/>
              </a:rPr>
              <a:t> </a:t>
            </a:r>
            <a:r>
              <a:rPr lang="en-US" dirty="0" err="1">
                <a:latin typeface="Times New Roman"/>
                <a:cs typeface="Calibri"/>
              </a:rPr>
              <a:t>огнем</a:t>
            </a:r>
            <a:r>
              <a:rPr lang="en-US" dirty="0">
                <a:latin typeface="Times New Roman"/>
                <a:cs typeface="Calibri"/>
              </a:rPr>
              <a:t>, </a:t>
            </a:r>
            <a:r>
              <a:rPr lang="en-US" dirty="0" err="1">
                <a:latin typeface="Times New Roman"/>
                <a:cs typeface="Calibri"/>
              </a:rPr>
              <a:t>не</a:t>
            </a:r>
            <a:r>
              <a:rPr lang="en-US" dirty="0">
                <a:latin typeface="Times New Roman"/>
                <a:cs typeface="Calibri"/>
              </a:rPr>
              <a:t> </a:t>
            </a:r>
            <a:r>
              <a:rPr lang="en-US" dirty="0" err="1">
                <a:latin typeface="Times New Roman"/>
                <a:cs typeface="Calibri"/>
              </a:rPr>
              <a:t>имея</a:t>
            </a:r>
            <a:r>
              <a:rPr lang="en-US" dirty="0">
                <a:latin typeface="Times New Roman"/>
                <a:cs typeface="Calibri"/>
              </a:rPr>
              <a:t> </a:t>
            </a:r>
            <a:r>
              <a:rPr lang="en-US" dirty="0" err="1">
                <a:latin typeface="Times New Roman"/>
                <a:cs typeface="Calibri"/>
              </a:rPr>
              <a:t>достаточного</a:t>
            </a:r>
            <a:r>
              <a:rPr lang="en-US" dirty="0">
                <a:latin typeface="Times New Roman"/>
                <a:cs typeface="Calibri"/>
              </a:rPr>
              <a:t> </a:t>
            </a:r>
            <a:r>
              <a:rPr lang="en-US" dirty="0" err="1">
                <a:latin typeface="Times New Roman"/>
                <a:cs typeface="Calibri"/>
              </a:rPr>
              <a:t>количества</a:t>
            </a:r>
            <a:r>
              <a:rPr lang="en-US" dirty="0">
                <a:latin typeface="Times New Roman"/>
                <a:cs typeface="Calibri"/>
              </a:rPr>
              <a:t> </a:t>
            </a:r>
            <a:r>
              <a:rPr lang="en-US" dirty="0" err="1">
                <a:latin typeface="Times New Roman"/>
                <a:cs typeface="Calibri"/>
              </a:rPr>
              <a:t>медикаментов</a:t>
            </a:r>
            <a:r>
              <a:rPr lang="en-US" dirty="0">
                <a:latin typeface="Times New Roman"/>
                <a:cs typeface="Calibri"/>
              </a:rPr>
              <a:t> и </a:t>
            </a:r>
            <a:r>
              <a:rPr lang="en-US" dirty="0" err="1">
                <a:latin typeface="Times New Roman"/>
                <a:cs typeface="Calibri"/>
              </a:rPr>
              <a:t>нормальных</a:t>
            </a:r>
            <a:r>
              <a:rPr lang="en-US" dirty="0">
                <a:latin typeface="Times New Roman"/>
                <a:cs typeface="Calibri"/>
              </a:rPr>
              <a:t> </a:t>
            </a:r>
            <a:r>
              <a:rPr lang="en-US" dirty="0" err="1">
                <a:latin typeface="Times New Roman"/>
                <a:cs typeface="Calibri"/>
              </a:rPr>
              <a:t>условий</a:t>
            </a:r>
            <a:r>
              <a:rPr lang="en-US" dirty="0">
                <a:latin typeface="Times New Roman"/>
                <a:cs typeface="Calibri"/>
              </a:rPr>
              <a:t>. </a:t>
            </a:r>
            <a:r>
              <a:rPr lang="en-US" dirty="0" err="1">
                <a:latin typeface="Times New Roman"/>
                <a:cs typeface="Calibri"/>
              </a:rPr>
              <a:t>Более</a:t>
            </a:r>
            <a:r>
              <a:rPr lang="en-US" dirty="0">
                <a:latin typeface="Times New Roman"/>
                <a:cs typeface="Calibri"/>
              </a:rPr>
              <a:t> </a:t>
            </a:r>
            <a:r>
              <a:rPr lang="en-US" dirty="0" err="1">
                <a:latin typeface="Times New Roman"/>
                <a:cs typeface="Calibri"/>
              </a:rPr>
              <a:t>того</a:t>
            </a:r>
            <a:r>
              <a:rPr lang="en-US" dirty="0">
                <a:latin typeface="Times New Roman"/>
                <a:cs typeface="Calibri"/>
              </a:rPr>
              <a:t>, </a:t>
            </a:r>
            <a:r>
              <a:rPr lang="en-US" dirty="0" err="1">
                <a:latin typeface="Times New Roman"/>
                <a:cs typeface="Calibri"/>
              </a:rPr>
              <a:t>количество</a:t>
            </a:r>
            <a:r>
              <a:rPr lang="en-US" dirty="0">
                <a:latin typeface="Times New Roman"/>
                <a:cs typeface="Calibri"/>
              </a:rPr>
              <a:t> </a:t>
            </a:r>
            <a:r>
              <a:rPr lang="en-US" dirty="0" err="1">
                <a:latin typeface="Times New Roman"/>
                <a:cs typeface="Calibri"/>
              </a:rPr>
              <a:t>пострадавших</a:t>
            </a:r>
            <a:r>
              <a:rPr lang="en-US" dirty="0">
                <a:latin typeface="Times New Roman"/>
                <a:cs typeface="Calibri"/>
              </a:rPr>
              <a:t> и </a:t>
            </a:r>
            <a:r>
              <a:rPr lang="en-US" dirty="0" err="1">
                <a:latin typeface="Times New Roman"/>
                <a:cs typeface="Calibri"/>
              </a:rPr>
              <a:t>нуждающихся</a:t>
            </a:r>
            <a:r>
              <a:rPr lang="en-US" dirty="0">
                <a:latin typeface="Times New Roman"/>
                <a:cs typeface="Calibri"/>
              </a:rPr>
              <a:t> в </a:t>
            </a:r>
            <a:r>
              <a:rPr lang="en-US" dirty="0" err="1">
                <a:latin typeface="Times New Roman"/>
                <a:cs typeface="Calibri"/>
              </a:rPr>
              <a:t>неотложной</a:t>
            </a:r>
            <a:r>
              <a:rPr lang="en-US" dirty="0">
                <a:latin typeface="Times New Roman"/>
                <a:cs typeface="Calibri"/>
              </a:rPr>
              <a:t> </a:t>
            </a:r>
            <a:r>
              <a:rPr lang="en-US" dirty="0" err="1">
                <a:latin typeface="Times New Roman"/>
                <a:cs typeface="Calibri"/>
              </a:rPr>
              <a:t>помощи</a:t>
            </a:r>
            <a:r>
              <a:rPr lang="en-US" dirty="0">
                <a:latin typeface="Times New Roman"/>
                <a:cs typeface="Calibri"/>
              </a:rPr>
              <a:t> </a:t>
            </a:r>
            <a:r>
              <a:rPr lang="en-US" dirty="0" err="1">
                <a:latin typeface="Times New Roman"/>
                <a:cs typeface="Calibri"/>
              </a:rPr>
              <a:t>было</a:t>
            </a:r>
            <a:r>
              <a:rPr lang="en-US" dirty="0">
                <a:latin typeface="Times New Roman"/>
                <a:cs typeface="Calibri"/>
              </a:rPr>
              <a:t> </a:t>
            </a:r>
            <a:r>
              <a:rPr lang="en-US" dirty="0" err="1">
                <a:latin typeface="Times New Roman"/>
                <a:cs typeface="Calibri"/>
              </a:rPr>
              <a:t>так</a:t>
            </a:r>
            <a:r>
              <a:rPr lang="en-US" dirty="0">
                <a:latin typeface="Times New Roman"/>
                <a:cs typeface="Calibri"/>
              </a:rPr>
              <a:t> </a:t>
            </a:r>
            <a:r>
              <a:rPr lang="en-US" dirty="0" err="1">
                <a:latin typeface="Times New Roman"/>
                <a:cs typeface="Calibri"/>
              </a:rPr>
              <a:t>велико</a:t>
            </a:r>
            <a:r>
              <a:rPr lang="en-US" dirty="0">
                <a:latin typeface="Times New Roman"/>
                <a:cs typeface="Calibri"/>
              </a:rPr>
              <a:t>, </a:t>
            </a:r>
            <a:r>
              <a:rPr lang="en-US" dirty="0" err="1">
                <a:latin typeface="Times New Roman"/>
                <a:cs typeface="Calibri"/>
              </a:rPr>
              <a:t>что</a:t>
            </a:r>
            <a:r>
              <a:rPr lang="en-US" dirty="0">
                <a:latin typeface="Times New Roman"/>
                <a:cs typeface="Calibri"/>
              </a:rPr>
              <a:t> </a:t>
            </a:r>
            <a:r>
              <a:rPr lang="en-US" dirty="0" err="1">
                <a:latin typeface="Times New Roman"/>
                <a:cs typeface="Calibri"/>
              </a:rPr>
              <a:t>врачам</a:t>
            </a:r>
            <a:r>
              <a:rPr lang="en-US" dirty="0">
                <a:latin typeface="Times New Roman"/>
                <a:cs typeface="Calibri"/>
              </a:rPr>
              <a:t> и </a:t>
            </a:r>
            <a:r>
              <a:rPr lang="en-US" dirty="0" err="1">
                <a:latin typeface="Times New Roman"/>
                <a:cs typeface="Calibri"/>
              </a:rPr>
              <a:t>медсестрам</a:t>
            </a:r>
            <a:r>
              <a:rPr lang="en-US" dirty="0">
                <a:latin typeface="Times New Roman"/>
                <a:cs typeface="Calibri"/>
              </a:rPr>
              <a:t> </a:t>
            </a:r>
            <a:r>
              <a:rPr lang="en-US" dirty="0" err="1">
                <a:latin typeface="Times New Roman"/>
                <a:cs typeface="Calibri"/>
              </a:rPr>
              <a:t>приходилось</a:t>
            </a:r>
            <a:r>
              <a:rPr lang="en-US" dirty="0">
                <a:latin typeface="Times New Roman"/>
                <a:cs typeface="Calibri"/>
              </a:rPr>
              <a:t> </a:t>
            </a:r>
            <a:r>
              <a:rPr lang="en-US" dirty="0" err="1">
                <a:latin typeface="Times New Roman"/>
                <a:cs typeface="Calibri"/>
              </a:rPr>
              <a:t>работать</a:t>
            </a:r>
            <a:r>
              <a:rPr lang="en-US" dirty="0">
                <a:latin typeface="Times New Roman"/>
                <a:cs typeface="Calibri"/>
              </a:rPr>
              <a:t> </a:t>
            </a:r>
            <a:r>
              <a:rPr lang="en-US" dirty="0" err="1">
                <a:latin typeface="Times New Roman"/>
                <a:cs typeface="Calibri"/>
              </a:rPr>
              <a:t>без</a:t>
            </a:r>
            <a:r>
              <a:rPr lang="en-US" dirty="0">
                <a:latin typeface="Times New Roman"/>
                <a:cs typeface="Calibri"/>
              </a:rPr>
              <a:t> </a:t>
            </a:r>
            <a:r>
              <a:rPr lang="en-US" dirty="0" err="1">
                <a:latin typeface="Times New Roman"/>
                <a:cs typeface="Calibri"/>
              </a:rPr>
              <a:t>передышки</a:t>
            </a:r>
            <a:r>
              <a:rPr lang="en-US" dirty="0">
                <a:latin typeface="Times New Roman"/>
                <a:cs typeface="Calibri"/>
              </a:rPr>
              <a:t> </a:t>
            </a:r>
            <a:r>
              <a:rPr lang="en-US" dirty="0" err="1">
                <a:latin typeface="Times New Roman"/>
                <a:cs typeface="Calibri"/>
              </a:rPr>
              <a:t>несколько</a:t>
            </a:r>
            <a:r>
              <a:rPr lang="en-US" dirty="0">
                <a:latin typeface="Times New Roman"/>
                <a:cs typeface="Calibri"/>
              </a:rPr>
              <a:t> </a:t>
            </a:r>
            <a:r>
              <a:rPr lang="en-US" dirty="0" err="1">
                <a:latin typeface="Times New Roman"/>
                <a:cs typeface="Calibri"/>
              </a:rPr>
              <a:t>суток</a:t>
            </a:r>
            <a:r>
              <a:rPr lang="en-US" dirty="0">
                <a:latin typeface="Times New Roman"/>
                <a:cs typeface="Calibri"/>
              </a:rPr>
              <a:t> </a:t>
            </a:r>
            <a:r>
              <a:rPr lang="en-US" dirty="0" err="1">
                <a:latin typeface="Times New Roman"/>
                <a:cs typeface="Calibri"/>
              </a:rPr>
              <a:t>подряд</a:t>
            </a:r>
            <a:r>
              <a:rPr lang="en-US" dirty="0">
                <a:latin typeface="Times New Roman"/>
                <a:cs typeface="Calibri"/>
              </a:rPr>
              <a:t>. </a:t>
            </a:r>
            <a:r>
              <a:rPr lang="en-US" dirty="0" err="1">
                <a:latin typeface="Times New Roman"/>
                <a:cs typeface="Calibri"/>
              </a:rPr>
              <a:t>Очень</a:t>
            </a:r>
            <a:r>
              <a:rPr lang="en-US" dirty="0">
                <a:latin typeface="Times New Roman"/>
                <a:cs typeface="Calibri"/>
              </a:rPr>
              <a:t> </a:t>
            </a:r>
            <a:r>
              <a:rPr lang="en-US" dirty="0" err="1">
                <a:latin typeface="Times New Roman"/>
                <a:cs typeface="Calibri"/>
              </a:rPr>
              <a:t>распространенным</a:t>
            </a:r>
            <a:r>
              <a:rPr lang="en-US" dirty="0">
                <a:latin typeface="Times New Roman"/>
                <a:cs typeface="Calibri"/>
              </a:rPr>
              <a:t> </a:t>
            </a:r>
            <a:r>
              <a:rPr lang="en-US" dirty="0" err="1">
                <a:latin typeface="Times New Roman"/>
                <a:cs typeface="Calibri"/>
              </a:rPr>
              <a:t>явлением</a:t>
            </a:r>
            <a:r>
              <a:rPr lang="en-US" dirty="0">
                <a:latin typeface="Times New Roman"/>
                <a:cs typeface="Calibri"/>
              </a:rPr>
              <a:t> </a:t>
            </a:r>
            <a:r>
              <a:rPr lang="en-US" dirty="0" err="1">
                <a:latin typeface="Times New Roman"/>
                <a:cs typeface="Calibri"/>
              </a:rPr>
              <a:t>среди</a:t>
            </a:r>
            <a:r>
              <a:rPr lang="en-US" dirty="0">
                <a:latin typeface="Times New Roman"/>
                <a:cs typeface="Calibri"/>
              </a:rPr>
              <a:t> </a:t>
            </a:r>
            <a:r>
              <a:rPr lang="en-US" dirty="0" err="1">
                <a:latin typeface="Times New Roman"/>
                <a:cs typeface="Calibri"/>
              </a:rPr>
              <a:t>медицинского</a:t>
            </a:r>
            <a:r>
              <a:rPr lang="en-US" dirty="0">
                <a:latin typeface="Times New Roman"/>
                <a:cs typeface="Calibri"/>
              </a:rPr>
              <a:t> </a:t>
            </a:r>
            <a:r>
              <a:rPr lang="en-US" dirty="0" err="1">
                <a:latin typeface="Times New Roman"/>
                <a:cs typeface="Calibri"/>
              </a:rPr>
              <a:t>персонала</a:t>
            </a:r>
            <a:r>
              <a:rPr lang="en-US" dirty="0">
                <a:latin typeface="Times New Roman"/>
                <a:cs typeface="Calibri"/>
              </a:rPr>
              <a:t> </a:t>
            </a:r>
            <a:r>
              <a:rPr lang="en-US" dirty="0" err="1">
                <a:latin typeface="Times New Roman"/>
                <a:cs typeface="Calibri"/>
              </a:rPr>
              <a:t>были</a:t>
            </a:r>
            <a:r>
              <a:rPr lang="en-US" dirty="0">
                <a:latin typeface="Times New Roman"/>
                <a:cs typeface="Calibri"/>
              </a:rPr>
              <a:t> </a:t>
            </a:r>
            <a:r>
              <a:rPr lang="en-US" dirty="0" err="1">
                <a:latin typeface="Times New Roman"/>
                <a:cs typeface="Calibri"/>
              </a:rPr>
              <a:t>голодные</a:t>
            </a:r>
            <a:r>
              <a:rPr lang="en-US" dirty="0">
                <a:latin typeface="Times New Roman"/>
                <a:cs typeface="Calibri"/>
              </a:rPr>
              <a:t> </a:t>
            </a:r>
            <a:r>
              <a:rPr lang="en-US" dirty="0" err="1">
                <a:latin typeface="Times New Roman"/>
                <a:cs typeface="Calibri"/>
              </a:rPr>
              <a:t>обмороки</a:t>
            </a:r>
            <a:r>
              <a:rPr lang="en-US" dirty="0">
                <a:latin typeface="Times New Roman"/>
                <a:cs typeface="Calibri"/>
              </a:rPr>
              <a:t>, и </a:t>
            </a:r>
            <a:r>
              <a:rPr lang="en-US" dirty="0" err="1">
                <a:latin typeface="Times New Roman"/>
                <a:cs typeface="Calibri"/>
              </a:rPr>
              <a:t>случались</a:t>
            </a:r>
            <a:r>
              <a:rPr lang="en-US" dirty="0">
                <a:latin typeface="Times New Roman"/>
                <a:cs typeface="Calibri"/>
              </a:rPr>
              <a:t> </a:t>
            </a:r>
            <a:r>
              <a:rPr lang="en-US" dirty="0" err="1">
                <a:latin typeface="Times New Roman"/>
                <a:cs typeface="Calibri"/>
              </a:rPr>
              <a:t>они</a:t>
            </a:r>
            <a:r>
              <a:rPr lang="en-US" dirty="0">
                <a:latin typeface="Times New Roman"/>
                <a:cs typeface="Calibri"/>
              </a:rPr>
              <a:t> </a:t>
            </a:r>
            <a:r>
              <a:rPr lang="en-US" dirty="0" err="1">
                <a:latin typeface="Times New Roman"/>
                <a:cs typeface="Calibri"/>
              </a:rPr>
              <a:t>не</a:t>
            </a:r>
            <a:r>
              <a:rPr lang="en-US" dirty="0">
                <a:latin typeface="Times New Roman"/>
                <a:cs typeface="Calibri"/>
              </a:rPr>
              <a:t> </a:t>
            </a:r>
            <a:r>
              <a:rPr lang="en-US" dirty="0" err="1">
                <a:latin typeface="Times New Roman"/>
                <a:cs typeface="Calibri"/>
              </a:rPr>
              <a:t>потому</a:t>
            </a:r>
            <a:r>
              <a:rPr lang="en-US" dirty="0">
                <a:latin typeface="Times New Roman"/>
                <a:cs typeface="Calibri"/>
              </a:rPr>
              <a:t> </a:t>
            </a:r>
            <a:r>
              <a:rPr lang="en-US" dirty="0" err="1">
                <a:latin typeface="Times New Roman"/>
                <a:cs typeface="Calibri"/>
              </a:rPr>
              <a:t>что</a:t>
            </a:r>
            <a:r>
              <a:rPr lang="en-US" dirty="0">
                <a:latin typeface="Times New Roman"/>
                <a:cs typeface="Calibri"/>
              </a:rPr>
              <a:t> </a:t>
            </a:r>
            <a:r>
              <a:rPr lang="en-US" dirty="0" err="1">
                <a:latin typeface="Times New Roman"/>
                <a:cs typeface="Calibri"/>
              </a:rPr>
              <a:t>есть</a:t>
            </a:r>
            <a:r>
              <a:rPr lang="en-US" dirty="0">
                <a:latin typeface="Times New Roman"/>
                <a:cs typeface="Calibri"/>
              </a:rPr>
              <a:t> </a:t>
            </a:r>
            <a:r>
              <a:rPr lang="en-US" dirty="0" err="1">
                <a:latin typeface="Times New Roman"/>
                <a:cs typeface="Calibri"/>
              </a:rPr>
              <a:t>было</a:t>
            </a:r>
            <a:r>
              <a:rPr lang="en-US" dirty="0">
                <a:latin typeface="Times New Roman"/>
                <a:cs typeface="Calibri"/>
              </a:rPr>
              <a:t> </a:t>
            </a:r>
            <a:r>
              <a:rPr lang="en-US" dirty="0" err="1">
                <a:latin typeface="Times New Roman"/>
                <a:cs typeface="Calibri"/>
              </a:rPr>
              <a:t>нечего</a:t>
            </a:r>
            <a:r>
              <a:rPr lang="en-US" dirty="0">
                <a:latin typeface="Times New Roman"/>
                <a:cs typeface="Calibri"/>
              </a:rPr>
              <a:t>, а </a:t>
            </a:r>
            <a:r>
              <a:rPr lang="en-US" dirty="0" err="1">
                <a:latin typeface="Times New Roman"/>
                <a:cs typeface="Calibri"/>
              </a:rPr>
              <a:t>из-за</a:t>
            </a:r>
            <a:r>
              <a:rPr lang="en-US" dirty="0">
                <a:latin typeface="Times New Roman"/>
                <a:cs typeface="Calibri"/>
              </a:rPr>
              <a:t> </a:t>
            </a:r>
            <a:r>
              <a:rPr lang="en-US" dirty="0" err="1">
                <a:latin typeface="Times New Roman"/>
                <a:cs typeface="Calibri"/>
              </a:rPr>
              <a:t>того</a:t>
            </a:r>
            <a:r>
              <a:rPr lang="en-US" dirty="0">
                <a:latin typeface="Times New Roman"/>
                <a:cs typeface="Calibri"/>
              </a:rPr>
              <a:t> </a:t>
            </a:r>
            <a:r>
              <a:rPr lang="en-US" dirty="0" err="1">
                <a:latin typeface="Times New Roman"/>
                <a:cs typeface="Calibri"/>
              </a:rPr>
              <a:t>что</a:t>
            </a:r>
            <a:r>
              <a:rPr lang="en-US" dirty="0">
                <a:latin typeface="Times New Roman"/>
                <a:cs typeface="Calibri"/>
              </a:rPr>
              <a:t> </a:t>
            </a:r>
            <a:r>
              <a:rPr lang="en-US" dirty="0" err="1">
                <a:latin typeface="Times New Roman"/>
                <a:cs typeface="Calibri"/>
              </a:rPr>
              <a:t>врач</a:t>
            </a:r>
            <a:r>
              <a:rPr lang="en-US" dirty="0">
                <a:latin typeface="Times New Roman"/>
                <a:cs typeface="Calibri"/>
              </a:rPr>
              <a:t> </a:t>
            </a:r>
            <a:r>
              <a:rPr lang="en-US" dirty="0" err="1">
                <a:latin typeface="Times New Roman"/>
                <a:cs typeface="Calibri"/>
              </a:rPr>
              <a:t>или</a:t>
            </a:r>
            <a:r>
              <a:rPr lang="en-US" dirty="0">
                <a:latin typeface="Times New Roman"/>
                <a:cs typeface="Calibri"/>
              </a:rPr>
              <a:t> </a:t>
            </a:r>
            <a:r>
              <a:rPr lang="en-US" dirty="0" err="1">
                <a:latin typeface="Times New Roman"/>
                <a:cs typeface="Calibri"/>
              </a:rPr>
              <a:t>медсестра</a:t>
            </a:r>
            <a:r>
              <a:rPr lang="en-US" dirty="0">
                <a:latin typeface="Times New Roman"/>
                <a:cs typeface="Calibri"/>
              </a:rPr>
              <a:t> </a:t>
            </a:r>
            <a:r>
              <a:rPr lang="en-US" dirty="0" err="1">
                <a:latin typeface="Times New Roman"/>
                <a:cs typeface="Calibri"/>
              </a:rPr>
              <a:t>не</a:t>
            </a:r>
            <a:r>
              <a:rPr lang="en-US" dirty="0">
                <a:latin typeface="Times New Roman"/>
                <a:cs typeface="Calibri"/>
              </a:rPr>
              <a:t> </a:t>
            </a:r>
            <a:r>
              <a:rPr lang="en-US" dirty="0" err="1">
                <a:latin typeface="Times New Roman"/>
                <a:cs typeface="Calibri"/>
              </a:rPr>
              <a:t>могли</a:t>
            </a:r>
            <a:r>
              <a:rPr lang="en-US" dirty="0">
                <a:latin typeface="Times New Roman"/>
                <a:cs typeface="Calibri"/>
              </a:rPr>
              <a:t> </a:t>
            </a:r>
            <a:r>
              <a:rPr lang="en-US" dirty="0" err="1">
                <a:latin typeface="Times New Roman"/>
                <a:cs typeface="Calibri"/>
              </a:rPr>
              <a:t>отвлечься</a:t>
            </a:r>
            <a:r>
              <a:rPr lang="en-US" dirty="0">
                <a:latin typeface="Times New Roman"/>
                <a:cs typeface="Calibri"/>
              </a:rPr>
              <a:t> </a:t>
            </a:r>
            <a:r>
              <a:rPr lang="en-US" dirty="0" err="1">
                <a:latin typeface="Times New Roman"/>
                <a:cs typeface="Calibri"/>
              </a:rPr>
              <a:t>ни</a:t>
            </a:r>
            <a:r>
              <a:rPr lang="en-US" dirty="0">
                <a:latin typeface="Times New Roman"/>
                <a:cs typeface="Calibri"/>
              </a:rPr>
              <a:t> </a:t>
            </a:r>
            <a:r>
              <a:rPr lang="en-US" dirty="0" err="1">
                <a:latin typeface="Times New Roman"/>
                <a:cs typeface="Calibri"/>
              </a:rPr>
              <a:t>на</a:t>
            </a:r>
            <a:r>
              <a:rPr lang="en-US" dirty="0">
                <a:latin typeface="Times New Roman"/>
                <a:cs typeface="Calibri"/>
              </a:rPr>
              <a:t> </a:t>
            </a:r>
            <a:r>
              <a:rPr lang="en-US" dirty="0" err="1">
                <a:latin typeface="Times New Roman"/>
                <a:cs typeface="Calibri"/>
              </a:rPr>
              <a:t>секунду</a:t>
            </a:r>
            <a:r>
              <a:rPr lang="en-US" dirty="0">
                <a:latin typeface="Times New Roman"/>
                <a:cs typeface="Calibri"/>
              </a:rPr>
              <a:t>.</a:t>
            </a:r>
            <a:endParaRPr lang="ru-RU">
              <a:latin typeface="Times New Roman"/>
              <a:cs typeface="Times New Roman"/>
            </a:endParaRPr>
          </a:p>
        </p:txBody>
      </p:sp>
      <p:pic>
        <p:nvPicPr>
          <p:cNvPr id="2" name="Рисунок 4" descr="Изображение выглядит как внешний, трава, человек, небо&#10;&#10;Автоматически созданное описание">
            <a:extLst>
              <a:ext uri="{FF2B5EF4-FFF2-40B4-BE49-F238E27FC236}">
                <a16:creationId xmlns:a16="http://schemas.microsoft.com/office/drawing/2014/main" id="{101B5A8C-AF84-5247-54F2-3DEEA594560F}"/>
              </a:ext>
            </a:extLst>
          </p:cNvPr>
          <p:cNvPicPr>
            <a:picLocks noChangeAspect="1"/>
          </p:cNvPicPr>
          <p:nvPr/>
        </p:nvPicPr>
        <p:blipFill>
          <a:blip r:embed="rId2"/>
          <a:stretch>
            <a:fillRect/>
          </a:stretch>
        </p:blipFill>
        <p:spPr>
          <a:xfrm>
            <a:off x="6694098" y="1364148"/>
            <a:ext cx="3994031" cy="2979517"/>
          </a:xfrm>
          <a:prstGeom prst="rect">
            <a:avLst/>
          </a:prstGeom>
        </p:spPr>
      </p:pic>
      <p:pic>
        <p:nvPicPr>
          <p:cNvPr id="5" name="Рисунок 5" descr="Изображение выглядит как внешний, человек, старый&#10;&#10;Автоматически созданное описание">
            <a:extLst>
              <a:ext uri="{FF2B5EF4-FFF2-40B4-BE49-F238E27FC236}">
                <a16:creationId xmlns:a16="http://schemas.microsoft.com/office/drawing/2014/main" id="{B8DDCBAE-4E0C-4E51-4C98-2F444CB174A4}"/>
              </a:ext>
            </a:extLst>
          </p:cNvPr>
          <p:cNvPicPr>
            <a:picLocks noChangeAspect="1"/>
          </p:cNvPicPr>
          <p:nvPr/>
        </p:nvPicPr>
        <p:blipFill>
          <a:blip r:embed="rId3"/>
          <a:stretch>
            <a:fillRect/>
          </a:stretch>
        </p:blipFill>
        <p:spPr>
          <a:xfrm>
            <a:off x="7988060" y="4340214"/>
            <a:ext cx="4008407" cy="2433270"/>
          </a:xfrm>
          <a:prstGeom prst="rect">
            <a:avLst/>
          </a:prstGeom>
        </p:spPr>
      </p:pic>
    </p:spTree>
    <p:extLst>
      <p:ext uri="{BB962C8B-B14F-4D97-AF65-F5344CB8AC3E}">
        <p14:creationId xmlns:p14="http://schemas.microsoft.com/office/powerpoint/2010/main" val="2923723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4F7348-CAE4-A39D-A22F-455F7E875B46}"/>
              </a:ext>
            </a:extLst>
          </p:cNvPr>
          <p:cNvSpPr>
            <a:spLocks noGrp="1"/>
          </p:cNvSpPr>
          <p:nvPr>
            <p:ph type="title"/>
          </p:nvPr>
        </p:nvSpPr>
        <p:spPr>
          <a:xfrm>
            <a:off x="1143000" y="159590"/>
            <a:ext cx="9906000" cy="1382156"/>
          </a:xfrm>
        </p:spPr>
        <p:txBody>
          <a:bodyPr>
            <a:normAutofit/>
          </a:bodyPr>
          <a:lstStyle/>
          <a:p>
            <a:r>
              <a:rPr lang="ru-RU" sz="2800" dirty="0"/>
              <a:t>ТЯЖЕСТИ И ЛИШЕНИЯ МЕДИЦИНСКОГО ПЕРСОНАЛА НА МОМЕНТ НАЧАЛА ВОЙНЫ</a:t>
            </a:r>
          </a:p>
        </p:txBody>
      </p:sp>
      <p:sp>
        <p:nvSpPr>
          <p:cNvPr id="3" name="Объект 2">
            <a:extLst>
              <a:ext uri="{FF2B5EF4-FFF2-40B4-BE49-F238E27FC236}">
                <a16:creationId xmlns:a16="http://schemas.microsoft.com/office/drawing/2014/main" id="{36485A18-E8B4-13B3-6DDA-6CF5C525C639}"/>
              </a:ext>
            </a:extLst>
          </p:cNvPr>
          <p:cNvSpPr>
            <a:spLocks noGrp="1"/>
          </p:cNvSpPr>
          <p:nvPr>
            <p:ph idx="1"/>
          </p:nvPr>
        </p:nvSpPr>
        <p:spPr>
          <a:xfrm>
            <a:off x="93454" y="1376951"/>
            <a:ext cx="5909094" cy="4383857"/>
          </a:xfrm>
        </p:spPr>
        <p:txBody>
          <a:bodyPr vert="horz" lIns="91440" tIns="45720" rIns="91440" bIns="45720" rtlCol="0" anchor="t">
            <a:noAutofit/>
          </a:bodyPr>
          <a:lstStyle/>
          <a:p>
            <a:pPr marL="0" indent="0">
              <a:buNone/>
            </a:pPr>
            <a:r>
              <a:rPr lang="ru-RU" sz="1800" dirty="0">
                <a:latin typeface="Times New Roman"/>
                <a:ea typeface="+mn-lt"/>
                <a:cs typeface="+mn-lt"/>
              </a:rPr>
              <a:t>Особенно тяжело приходилось медицинскому составу в 1941 году, когда советская армия терпела самые большие потери. В то время огромное количество врачей и представителей младшего медицинского персонала имели очень небольшое представление о том, как быстро и эффективно справляться с навалившимися на них проблемами. Отдельно стоит отметить низкую обеспеченность медиков необходимыми инструментами, медикаментами, оборудованием и даже формой, которая мгновенно пропитывалась литрами свежей крови. Многие медсестры добровольно отдавали собственную кровь, спасая тем самым сотни жизней. Например, Лидия Савченко была награждена орденом Флоренс Найтингейл за то, что более тридцати раз становилась донором крови за промежуток всего в несколько месяцев.</a:t>
            </a:r>
            <a:endParaRPr lang="ru-RU" sz="1800">
              <a:latin typeface="Times New Roman"/>
              <a:cs typeface="Times New Roman"/>
            </a:endParaRPr>
          </a:p>
        </p:txBody>
      </p:sp>
      <p:pic>
        <p:nvPicPr>
          <p:cNvPr id="5" name="Рисунок 5" descr="Изображение выглядит как текст, человек, мужчина, внутренний&#10;&#10;Автоматически созданное описание">
            <a:extLst>
              <a:ext uri="{FF2B5EF4-FFF2-40B4-BE49-F238E27FC236}">
                <a16:creationId xmlns:a16="http://schemas.microsoft.com/office/drawing/2014/main" id="{6DB5168E-0457-6318-01D0-A9A639AC4FA7}"/>
              </a:ext>
            </a:extLst>
          </p:cNvPr>
          <p:cNvPicPr>
            <a:picLocks noChangeAspect="1"/>
          </p:cNvPicPr>
          <p:nvPr/>
        </p:nvPicPr>
        <p:blipFill>
          <a:blip r:embed="rId2"/>
          <a:stretch>
            <a:fillRect/>
          </a:stretch>
        </p:blipFill>
        <p:spPr>
          <a:xfrm>
            <a:off x="5860939" y="844380"/>
            <a:ext cx="3733619" cy="5003679"/>
          </a:xfrm>
          <a:prstGeom prst="rect">
            <a:avLst/>
          </a:prstGeom>
        </p:spPr>
      </p:pic>
      <p:pic>
        <p:nvPicPr>
          <p:cNvPr id="6" name="Рисунок 6" descr="Изображение выглядит как человек, внутренний&#10;&#10;Автоматически созданное описание">
            <a:extLst>
              <a:ext uri="{FF2B5EF4-FFF2-40B4-BE49-F238E27FC236}">
                <a16:creationId xmlns:a16="http://schemas.microsoft.com/office/drawing/2014/main" id="{05283D11-506A-30C6-630D-8BD4D795C840}"/>
              </a:ext>
            </a:extLst>
          </p:cNvPr>
          <p:cNvPicPr>
            <a:picLocks noChangeAspect="1"/>
          </p:cNvPicPr>
          <p:nvPr/>
        </p:nvPicPr>
        <p:blipFill>
          <a:blip r:embed="rId3"/>
          <a:stretch>
            <a:fillRect/>
          </a:stretch>
        </p:blipFill>
        <p:spPr>
          <a:xfrm>
            <a:off x="8016817" y="3976821"/>
            <a:ext cx="3965274" cy="2728737"/>
          </a:xfrm>
          <a:prstGeom prst="rect">
            <a:avLst/>
          </a:prstGeom>
        </p:spPr>
      </p:pic>
    </p:spTree>
    <p:extLst>
      <p:ext uri="{BB962C8B-B14F-4D97-AF65-F5344CB8AC3E}">
        <p14:creationId xmlns:p14="http://schemas.microsoft.com/office/powerpoint/2010/main" val="216953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C1E109-A036-07F6-2261-CD1FB69B93AE}"/>
              </a:ext>
            </a:extLst>
          </p:cNvPr>
          <p:cNvSpPr>
            <a:spLocks noGrp="1"/>
          </p:cNvSpPr>
          <p:nvPr>
            <p:ph type="title"/>
          </p:nvPr>
        </p:nvSpPr>
        <p:spPr/>
        <p:txBody>
          <a:bodyPr/>
          <a:lstStyle/>
          <a:p>
            <a:r>
              <a:rPr lang="ru-RU" sz="2800" dirty="0"/>
              <a:t>Самые известные врачи Великой Отечественной Войны</a:t>
            </a:r>
            <a:endParaRPr lang="ru-RU" dirty="0"/>
          </a:p>
        </p:txBody>
      </p:sp>
      <p:sp>
        <p:nvSpPr>
          <p:cNvPr id="3" name="Объект 2">
            <a:extLst>
              <a:ext uri="{FF2B5EF4-FFF2-40B4-BE49-F238E27FC236}">
                <a16:creationId xmlns:a16="http://schemas.microsoft.com/office/drawing/2014/main" id="{CFFE90C3-A26D-6A0B-0A63-7BD9B6641BC7}"/>
              </a:ext>
            </a:extLst>
          </p:cNvPr>
          <p:cNvSpPr>
            <a:spLocks noGrp="1"/>
          </p:cNvSpPr>
          <p:nvPr>
            <p:ph idx="1"/>
          </p:nvPr>
        </p:nvSpPr>
        <p:spPr/>
        <p:txBody>
          <a:bodyPr vert="horz" lIns="91440" tIns="45720" rIns="91440" bIns="45720" rtlCol="0" anchor="t">
            <a:normAutofit/>
          </a:bodyPr>
          <a:lstStyle/>
          <a:p>
            <a:r>
              <a:rPr lang="ru-RU" dirty="0">
                <a:latin typeface="Times New Roman"/>
                <a:ea typeface="+mn-lt"/>
                <a:cs typeface="+mn-lt"/>
              </a:rPr>
              <a:t>История знает немало имен отважных врачей, которые нередко ценой собственной жизни обеспечивали приближение Победы. Список имен отважных медиков, которые сохраняли жизни, возвращали в строй бойцов и вытаскивали с поля боя раненых, огромен.</a:t>
            </a:r>
            <a:endParaRPr lang="ru-RU">
              <a:latin typeface="Times New Roman"/>
              <a:cs typeface="Times New Roman"/>
            </a:endParaRPr>
          </a:p>
        </p:txBody>
      </p:sp>
      <p:sp>
        <p:nvSpPr>
          <p:cNvPr id="4" name="TextBox 3">
            <a:extLst>
              <a:ext uri="{FF2B5EF4-FFF2-40B4-BE49-F238E27FC236}">
                <a16:creationId xmlns:a16="http://schemas.microsoft.com/office/drawing/2014/main" id="{F20924A6-AA03-4B44-49C2-DC3103DEC80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pic>
        <p:nvPicPr>
          <p:cNvPr id="5" name="Рисунок 5" descr="Изображение выглядит как человек, в позе, стена, группа&#10;&#10;Автоматически созданное описание">
            <a:extLst>
              <a:ext uri="{FF2B5EF4-FFF2-40B4-BE49-F238E27FC236}">
                <a16:creationId xmlns:a16="http://schemas.microsoft.com/office/drawing/2014/main" id="{8199D4B4-E123-8FE2-BE7E-84CAEAD8A87B}"/>
              </a:ext>
            </a:extLst>
          </p:cNvPr>
          <p:cNvPicPr>
            <a:picLocks noChangeAspect="1"/>
          </p:cNvPicPr>
          <p:nvPr/>
        </p:nvPicPr>
        <p:blipFill>
          <a:blip r:embed="rId2"/>
          <a:stretch>
            <a:fillRect/>
          </a:stretch>
        </p:blipFill>
        <p:spPr>
          <a:xfrm>
            <a:off x="1187571" y="3784472"/>
            <a:ext cx="4094671" cy="2725243"/>
          </a:xfrm>
          <a:prstGeom prst="rect">
            <a:avLst/>
          </a:prstGeom>
        </p:spPr>
      </p:pic>
      <p:pic>
        <p:nvPicPr>
          <p:cNvPr id="6" name="Рисунок 6" descr="Изображение выглядит как текст, трава, внешний, поле&#10;&#10;Автоматически созданное описание">
            <a:extLst>
              <a:ext uri="{FF2B5EF4-FFF2-40B4-BE49-F238E27FC236}">
                <a16:creationId xmlns:a16="http://schemas.microsoft.com/office/drawing/2014/main" id="{EF2C9CFB-49E6-3E17-C060-4F78E51D6D93}"/>
              </a:ext>
            </a:extLst>
          </p:cNvPr>
          <p:cNvPicPr>
            <a:picLocks noChangeAspect="1"/>
          </p:cNvPicPr>
          <p:nvPr/>
        </p:nvPicPr>
        <p:blipFill>
          <a:blip r:embed="rId3"/>
          <a:stretch>
            <a:fillRect/>
          </a:stretch>
        </p:blipFill>
        <p:spPr>
          <a:xfrm>
            <a:off x="5845834" y="3783538"/>
            <a:ext cx="4281577" cy="2727111"/>
          </a:xfrm>
          <a:prstGeom prst="rect">
            <a:avLst/>
          </a:prstGeom>
        </p:spPr>
      </p:pic>
    </p:spTree>
    <p:extLst>
      <p:ext uri="{BB962C8B-B14F-4D97-AF65-F5344CB8AC3E}">
        <p14:creationId xmlns:p14="http://schemas.microsoft.com/office/powerpoint/2010/main" val="2716327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2171661-0838-4942-A149-8C1B78926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08C23B8D-7CDA-B0FD-2441-8E5E8D2EEC47}"/>
              </a:ext>
            </a:extLst>
          </p:cNvPr>
          <p:cNvSpPr>
            <a:spLocks noGrp="1"/>
          </p:cNvSpPr>
          <p:nvPr>
            <p:ph type="title"/>
          </p:nvPr>
        </p:nvSpPr>
        <p:spPr>
          <a:xfrm>
            <a:off x="6096000" y="519111"/>
            <a:ext cx="5435010" cy="1705617"/>
          </a:xfrm>
        </p:spPr>
        <p:txBody>
          <a:bodyPr>
            <a:normAutofit/>
          </a:bodyPr>
          <a:lstStyle/>
          <a:p>
            <a:r>
              <a:rPr lang="ru-RU" dirty="0"/>
              <a:t>НИКОЛАЙ НИЛОВИЧ БУРДЕНКО</a:t>
            </a:r>
          </a:p>
        </p:txBody>
      </p:sp>
      <p:sp>
        <p:nvSpPr>
          <p:cNvPr id="28" name="Rectangle 23">
            <a:extLst>
              <a:ext uri="{FF2B5EF4-FFF2-40B4-BE49-F238E27FC236}">
                <a16:creationId xmlns:a16="http://schemas.microsoft.com/office/drawing/2014/main" id="{4CFFC8CC-8357-4EAE-8DE4-28B285E7F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5979"/>
            <a:ext cx="4906370" cy="6869953"/>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885" h="6869951">
                <a:moveTo>
                  <a:pt x="1754909" y="0"/>
                </a:moveTo>
                <a:lnTo>
                  <a:pt x="6430885" y="11953"/>
                </a:lnTo>
                <a:lnTo>
                  <a:pt x="6430885" y="6869951"/>
                </a:lnTo>
                <a:lnTo>
                  <a:pt x="0" y="6869951"/>
                </a:lnTo>
                <a:lnTo>
                  <a:pt x="1754909"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BB04A404-AF1E-4EC9-AF7D-46C68BFCEB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941093" y="-5979"/>
            <a:ext cx="2549950" cy="686397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Рисунок 4" descr="Изображение выглядит как текст, мужчина, человек, военная форма&#10;&#10;Автоматически созданное описание">
            <a:extLst>
              <a:ext uri="{FF2B5EF4-FFF2-40B4-BE49-F238E27FC236}">
                <a16:creationId xmlns:a16="http://schemas.microsoft.com/office/drawing/2014/main" id="{D49ED7D7-F2B8-1431-49CD-998E3F954823}"/>
              </a:ext>
            </a:extLst>
          </p:cNvPr>
          <p:cNvPicPr>
            <a:picLocks noChangeAspect="1"/>
          </p:cNvPicPr>
          <p:nvPr/>
        </p:nvPicPr>
        <p:blipFill rotWithShape="1">
          <a:blip r:embed="rId2"/>
          <a:srcRect l="10322"/>
          <a:stretch/>
        </p:blipFill>
        <p:spPr>
          <a:xfrm>
            <a:off x="1262756" y="533401"/>
            <a:ext cx="3570485" cy="5791199"/>
          </a:xfrm>
          <a:prstGeom prst="rect">
            <a:avLst/>
          </a:prstGeom>
        </p:spPr>
      </p:pic>
      <p:sp>
        <p:nvSpPr>
          <p:cNvPr id="3" name="Объект 2">
            <a:extLst>
              <a:ext uri="{FF2B5EF4-FFF2-40B4-BE49-F238E27FC236}">
                <a16:creationId xmlns:a16="http://schemas.microsoft.com/office/drawing/2014/main" id="{1BCF26FE-9E71-FF18-9381-D03C03A36055}"/>
              </a:ext>
            </a:extLst>
          </p:cNvPr>
          <p:cNvSpPr>
            <a:spLocks noGrp="1"/>
          </p:cNvSpPr>
          <p:nvPr>
            <p:ph idx="1"/>
          </p:nvPr>
        </p:nvSpPr>
        <p:spPr>
          <a:xfrm>
            <a:off x="6096001" y="2224729"/>
            <a:ext cx="5435010" cy="4099872"/>
          </a:xfrm>
        </p:spPr>
        <p:txBody>
          <a:bodyPr vert="horz" lIns="91440" tIns="45720" rIns="91440" bIns="45720" rtlCol="0" anchor="t">
            <a:normAutofit/>
          </a:bodyPr>
          <a:lstStyle/>
          <a:p>
            <a:r>
              <a:rPr lang="ru-RU" sz="2800" dirty="0">
                <a:latin typeface="Times New Roman"/>
                <a:cs typeface="Times New Roman"/>
              </a:rPr>
              <a:t>Бурденко Николай Нилович - главный хирург Красной Армии, академик Академии наук СССР, генерал-лейтенант медицинской службы</a:t>
            </a:r>
            <a:r>
              <a:rPr lang="ru-RU" dirty="0">
                <a:latin typeface="Times New Roman"/>
                <a:cs typeface="Times New Roman"/>
              </a:rPr>
              <a:t>.</a:t>
            </a:r>
          </a:p>
          <a:p>
            <a:pPr marL="0" indent="0">
              <a:buNone/>
            </a:pPr>
            <a:endParaRPr lang="ru-RU" dirty="0">
              <a:latin typeface="Times New Roman"/>
              <a:cs typeface="Times New Roman"/>
            </a:endParaRPr>
          </a:p>
          <a:p>
            <a:endParaRPr lang="ru-RU" dirty="0"/>
          </a:p>
        </p:txBody>
      </p:sp>
    </p:spTree>
    <p:extLst>
      <p:ext uri="{BB962C8B-B14F-4D97-AF65-F5344CB8AC3E}">
        <p14:creationId xmlns:p14="http://schemas.microsoft.com/office/powerpoint/2010/main" val="2384847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0B74E5-74FF-BCAA-BACB-CCF6924F7386}"/>
              </a:ext>
            </a:extLst>
          </p:cNvPr>
          <p:cNvSpPr txBox="1"/>
          <p:nvPr/>
        </p:nvSpPr>
        <p:spPr>
          <a:xfrm>
            <a:off x="-5750" y="-5750"/>
            <a:ext cx="7243312" cy="57246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1600" dirty="0">
                <a:latin typeface="Times New Roman"/>
                <a:cs typeface="Calibri"/>
              </a:rPr>
              <a:t>С началом Великой Отечественной войны Н.Н. Бурденко был призван в красную армию 1 августа 1941 года. Тогда же он назначается главным хирургом Красной Армии и много времени проводит на фронтах. Лично произвел тысячи сложнейших операций. Организовал работу по оперативному сбору материалов о ранениях и внедрению в практику новейших способов лечения. В годы войны им создано учение о боевой ране.</a:t>
            </a:r>
          </a:p>
          <a:p>
            <a:r>
              <a:rPr lang="ru-RU" sz="1600" dirty="0">
                <a:latin typeface="Times New Roman"/>
                <a:cs typeface="Calibri"/>
              </a:rPr>
              <a:t>Во главе бригады врачей он лично он лично испытывает во фронтовых госпиталях новые лекарства-стрептоцид, сульфидин, пенициллин. Вскоре по его настоянию эти лекарства стали применять хирурги всех военных госпиталей. Многие тысячи раненных солдат и офицеров были спасены благодаря беспрестанным научным поискам, которые всю войну проводил Бурденко.</a:t>
            </a:r>
          </a:p>
          <a:p>
            <a:r>
              <a:rPr lang="ru-RU" sz="1600" dirty="0">
                <a:latin typeface="Times New Roman"/>
                <a:cs typeface="Calibri"/>
              </a:rPr>
              <a:t>В 1941 году попал под бомбардировку и был контужен. Последствия оказались очень тяжелыми-одно за другим он перенес два кровоизлияния в мозг, затем инсульт, почти полностью лишился слуха. Однако Николай Нилович продолжал работать и на больничной койке, а как только наступило улучшение, незамедлительно вернулся в Москву и вновь приступил к работе на фронте.</a:t>
            </a:r>
          </a:p>
          <a:p>
            <a:r>
              <a:rPr lang="ru-RU" sz="1600" dirty="0">
                <a:latin typeface="Times New Roman"/>
                <a:cs typeface="Calibri"/>
              </a:rPr>
              <a:t>В 1943 г. за выдающиеся научные заслуги в области советской медицины и самоотверженную плодотворную работу по организации хирургической помощи бойцам и командирам Красной Армии, раненных в боях с немецкими захватчиками, Бурденко Николаю Ниловичу присвоено звание  Героя Социалистического Труда с вручением ордена Ленина и золотой медали "Серп и Молот".</a:t>
            </a:r>
          </a:p>
          <a:p>
            <a:endParaRPr lang="ru-RU" sz="1400" dirty="0">
              <a:latin typeface="Times New Roman"/>
              <a:cs typeface="Times New Roman"/>
            </a:endParaRPr>
          </a:p>
        </p:txBody>
      </p:sp>
      <p:pic>
        <p:nvPicPr>
          <p:cNvPr id="5" name="Рисунок 5" descr="Изображение выглядит как человек, мужчина, военная форма, старый&#10;&#10;Автоматически созданное описание">
            <a:extLst>
              <a:ext uri="{FF2B5EF4-FFF2-40B4-BE49-F238E27FC236}">
                <a16:creationId xmlns:a16="http://schemas.microsoft.com/office/drawing/2014/main" id="{EE12E3BB-DAC8-037B-D39D-B8ABA7A7DB76}"/>
              </a:ext>
            </a:extLst>
          </p:cNvPr>
          <p:cNvPicPr>
            <a:picLocks noChangeAspect="1"/>
          </p:cNvPicPr>
          <p:nvPr/>
        </p:nvPicPr>
        <p:blipFill>
          <a:blip r:embed="rId2"/>
          <a:stretch>
            <a:fillRect/>
          </a:stretch>
        </p:blipFill>
        <p:spPr>
          <a:xfrm>
            <a:off x="7527986" y="141627"/>
            <a:ext cx="4382218" cy="3296710"/>
          </a:xfrm>
          <a:prstGeom prst="rect">
            <a:avLst/>
          </a:prstGeom>
        </p:spPr>
      </p:pic>
      <p:pic>
        <p:nvPicPr>
          <p:cNvPr id="6" name="Рисунок 6" descr="Изображение выглядит как человек&#10;&#10;Автоматически созданное описание">
            <a:extLst>
              <a:ext uri="{FF2B5EF4-FFF2-40B4-BE49-F238E27FC236}">
                <a16:creationId xmlns:a16="http://schemas.microsoft.com/office/drawing/2014/main" id="{83B3727D-6230-01F4-326C-4E83957DCFEE}"/>
              </a:ext>
            </a:extLst>
          </p:cNvPr>
          <p:cNvPicPr>
            <a:picLocks noChangeAspect="1"/>
          </p:cNvPicPr>
          <p:nvPr/>
        </p:nvPicPr>
        <p:blipFill>
          <a:blip r:embed="rId3"/>
          <a:stretch>
            <a:fillRect/>
          </a:stretch>
        </p:blipFill>
        <p:spPr>
          <a:xfrm>
            <a:off x="7527985" y="3611852"/>
            <a:ext cx="4382218" cy="2897957"/>
          </a:xfrm>
          <a:prstGeom prst="rect">
            <a:avLst/>
          </a:prstGeom>
        </p:spPr>
      </p:pic>
    </p:spTree>
    <p:extLst>
      <p:ext uri="{BB962C8B-B14F-4D97-AF65-F5344CB8AC3E}">
        <p14:creationId xmlns:p14="http://schemas.microsoft.com/office/powerpoint/2010/main" val="1812765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48A993-BB02-2C13-3411-DEFFAEB42660}"/>
              </a:ext>
            </a:extLst>
          </p:cNvPr>
          <p:cNvSpPr>
            <a:spLocks noGrp="1"/>
          </p:cNvSpPr>
          <p:nvPr>
            <p:ph type="title"/>
          </p:nvPr>
        </p:nvSpPr>
        <p:spPr>
          <a:xfrm>
            <a:off x="1042358" y="102080"/>
            <a:ext cx="9906000" cy="1382156"/>
          </a:xfrm>
        </p:spPr>
        <p:txBody>
          <a:bodyPr/>
          <a:lstStyle/>
          <a:p>
            <a:r>
              <a:rPr lang="ru-RU" dirty="0"/>
              <a:t>Георгий </a:t>
            </a:r>
            <a:r>
              <a:rPr lang="ru-RU" dirty="0" err="1"/>
              <a:t>федорович</a:t>
            </a:r>
            <a:r>
              <a:rPr lang="ru-RU" dirty="0"/>
              <a:t> синяков</a:t>
            </a:r>
          </a:p>
        </p:txBody>
      </p:sp>
      <p:sp>
        <p:nvSpPr>
          <p:cNvPr id="3" name="Объект 2">
            <a:extLst>
              <a:ext uri="{FF2B5EF4-FFF2-40B4-BE49-F238E27FC236}">
                <a16:creationId xmlns:a16="http://schemas.microsoft.com/office/drawing/2014/main" id="{384EA17E-C370-8859-7ECF-55D15E9A5CA4}"/>
              </a:ext>
            </a:extLst>
          </p:cNvPr>
          <p:cNvSpPr>
            <a:spLocks noGrp="1"/>
          </p:cNvSpPr>
          <p:nvPr>
            <p:ph idx="1"/>
          </p:nvPr>
        </p:nvSpPr>
        <p:spPr>
          <a:xfrm>
            <a:off x="50321" y="1348196"/>
            <a:ext cx="7044906" cy="4426990"/>
          </a:xfrm>
        </p:spPr>
        <p:txBody>
          <a:bodyPr vert="horz" lIns="91440" tIns="45720" rIns="91440" bIns="45720" rtlCol="0" anchor="t">
            <a:noAutofit/>
          </a:bodyPr>
          <a:lstStyle/>
          <a:p>
            <a:pPr marL="0" indent="0">
              <a:buNone/>
            </a:pPr>
            <a:r>
              <a:rPr lang="ru-RU" sz="2000" b="1" dirty="0">
                <a:latin typeface="Times New Roman"/>
                <a:ea typeface="+mn-lt"/>
                <a:cs typeface="+mn-lt"/>
              </a:rPr>
              <a:t>Георгий Федорович</a:t>
            </a:r>
            <a:r>
              <a:rPr lang="ru-RU" sz="2000" dirty="0">
                <a:latin typeface="Times New Roman"/>
                <a:ea typeface="+mn-lt"/>
                <a:cs typeface="+mn-lt"/>
              </a:rPr>
              <a:t> с первых же дней войны был призван в действующую армию, в первые месяцы войны он числился ведущим хирургом медико-санитарного батальона, был военврачом 2 ранга. В октябре 1941 года вместе с ранеными бойцами оказался в плену. В лагере его также определили медиком в лазарет. Синяков оперировал здесь много и часто. Проводил операции и немцам. После того как он спас сына одного из захватчиков, — тот задыхался из-за попавшего в горло постороннего предмета — немцы стали ему безоговорочно доверять, что дало врачу возможность иметь свободу передвижения по лагерю. А это помогло ему в подпольной деятельности. Кроме того, ему назначили усиленный паек, который он делил с пленными. Так, например, врач обменивал сало на хлеб или картофель, т. к. последними можно было накормить большее число пленных.</a:t>
            </a:r>
            <a:endParaRPr lang="ru-RU" sz="2000">
              <a:latin typeface="Times New Roman"/>
              <a:cs typeface="Times New Roman"/>
            </a:endParaRPr>
          </a:p>
        </p:txBody>
      </p:sp>
      <p:pic>
        <p:nvPicPr>
          <p:cNvPr id="4" name="Рисунок 4" descr="Изображение выглядит как текст, стена, мужчина, внутренний&#10;&#10;Автоматически созданное описание">
            <a:extLst>
              <a:ext uri="{FF2B5EF4-FFF2-40B4-BE49-F238E27FC236}">
                <a16:creationId xmlns:a16="http://schemas.microsoft.com/office/drawing/2014/main" id="{4A97D13B-26B2-8D63-29F7-6B66C8EDC3FC}"/>
              </a:ext>
            </a:extLst>
          </p:cNvPr>
          <p:cNvPicPr>
            <a:picLocks noChangeAspect="1"/>
          </p:cNvPicPr>
          <p:nvPr/>
        </p:nvPicPr>
        <p:blipFill>
          <a:blip r:embed="rId2"/>
          <a:stretch>
            <a:fillRect/>
          </a:stretch>
        </p:blipFill>
        <p:spPr>
          <a:xfrm>
            <a:off x="7542362" y="1345799"/>
            <a:ext cx="3720860" cy="5115308"/>
          </a:xfrm>
          <a:prstGeom prst="rect">
            <a:avLst/>
          </a:prstGeom>
        </p:spPr>
      </p:pic>
    </p:spTree>
    <p:extLst>
      <p:ext uri="{BB962C8B-B14F-4D97-AF65-F5344CB8AC3E}">
        <p14:creationId xmlns:p14="http://schemas.microsoft.com/office/powerpoint/2010/main" val="2235862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C598E8-8BFD-339F-3DA9-48F495C11233}"/>
              </a:ext>
            </a:extLst>
          </p:cNvPr>
          <p:cNvSpPr txBox="1"/>
          <p:nvPr/>
        </p:nvSpPr>
        <p:spPr>
          <a:xfrm>
            <a:off x="-5750" y="-5750"/>
            <a:ext cx="6984519"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latin typeface="Times New Roman"/>
                <a:cs typeface="Times New Roman"/>
              </a:rPr>
              <a:t>На</a:t>
            </a:r>
            <a:r>
              <a:rPr lang="en-US" dirty="0">
                <a:latin typeface="Times New Roman"/>
                <a:cs typeface="Times New Roman"/>
              </a:rPr>
              <a:t> </a:t>
            </a:r>
            <a:r>
              <a:rPr lang="en-US" err="1">
                <a:latin typeface="Times New Roman"/>
                <a:cs typeface="Times New Roman"/>
              </a:rPr>
              <a:t>счету</a:t>
            </a:r>
            <a:r>
              <a:rPr lang="en-US" dirty="0">
                <a:latin typeface="Times New Roman"/>
                <a:cs typeface="Times New Roman"/>
              </a:rPr>
              <a:t> </a:t>
            </a:r>
            <a:r>
              <a:rPr lang="en-US" err="1">
                <a:latin typeface="Times New Roman"/>
                <a:cs typeface="Times New Roman"/>
              </a:rPr>
              <a:t>доктора</a:t>
            </a:r>
            <a:r>
              <a:rPr lang="en-US" dirty="0">
                <a:latin typeface="Times New Roman"/>
                <a:cs typeface="Times New Roman"/>
              </a:rPr>
              <a:t> </a:t>
            </a:r>
            <a:r>
              <a:rPr lang="en-US" err="1">
                <a:latin typeface="Times New Roman"/>
                <a:cs typeface="Times New Roman"/>
              </a:rPr>
              <a:t>много</a:t>
            </a:r>
            <a:r>
              <a:rPr lang="en-US" dirty="0">
                <a:latin typeface="Times New Roman"/>
                <a:cs typeface="Times New Roman"/>
              </a:rPr>
              <a:t> </a:t>
            </a:r>
            <a:r>
              <a:rPr lang="en-US" err="1">
                <a:latin typeface="Times New Roman"/>
                <a:cs typeface="Times New Roman"/>
              </a:rPr>
              <a:t>спасенных</a:t>
            </a:r>
            <a:r>
              <a:rPr lang="en-US" dirty="0">
                <a:latin typeface="Times New Roman"/>
                <a:cs typeface="Times New Roman"/>
              </a:rPr>
              <a:t> </a:t>
            </a:r>
            <a:r>
              <a:rPr lang="en-US" err="1">
                <a:latin typeface="Times New Roman"/>
                <a:cs typeface="Times New Roman"/>
              </a:rPr>
              <a:t>жизней</a:t>
            </a:r>
            <a:r>
              <a:rPr lang="en-US" dirty="0">
                <a:latin typeface="Times New Roman"/>
                <a:cs typeface="Times New Roman"/>
              </a:rPr>
              <a:t>. </a:t>
            </a:r>
            <a:r>
              <a:rPr lang="en-US" err="1">
                <a:latin typeface="Times New Roman"/>
                <a:cs typeface="Times New Roman"/>
              </a:rPr>
              <a:t>Он</a:t>
            </a:r>
            <a:r>
              <a:rPr lang="en-US" dirty="0">
                <a:latin typeface="Times New Roman"/>
                <a:cs typeface="Times New Roman"/>
              </a:rPr>
              <a:t> </a:t>
            </a:r>
            <a:r>
              <a:rPr lang="en-US" err="1">
                <a:latin typeface="Times New Roman"/>
                <a:cs typeface="Times New Roman"/>
              </a:rPr>
              <a:t>разработал</a:t>
            </a:r>
            <a:r>
              <a:rPr lang="en-US" dirty="0">
                <a:latin typeface="Times New Roman"/>
                <a:cs typeface="Times New Roman"/>
              </a:rPr>
              <a:t> </a:t>
            </a:r>
            <a:r>
              <a:rPr lang="en-US" err="1">
                <a:latin typeface="Times New Roman"/>
                <a:cs typeface="Times New Roman"/>
              </a:rPr>
              <a:t>специальную</a:t>
            </a:r>
            <a:r>
              <a:rPr lang="en-US" dirty="0">
                <a:latin typeface="Times New Roman"/>
                <a:cs typeface="Times New Roman"/>
              </a:rPr>
              <a:t> </a:t>
            </a:r>
            <a:r>
              <a:rPr lang="en-US" err="1">
                <a:latin typeface="Times New Roman"/>
                <a:cs typeface="Times New Roman"/>
              </a:rPr>
              <a:t>мазь</a:t>
            </a:r>
            <a:r>
              <a:rPr lang="en-US" dirty="0">
                <a:latin typeface="Times New Roman"/>
                <a:cs typeface="Times New Roman"/>
              </a:rPr>
              <a:t>, </a:t>
            </a:r>
            <a:r>
              <a:rPr lang="en-US" err="1">
                <a:latin typeface="Times New Roman"/>
                <a:cs typeface="Times New Roman"/>
              </a:rPr>
              <a:t>которая</a:t>
            </a:r>
            <a:r>
              <a:rPr lang="en-US" dirty="0">
                <a:latin typeface="Times New Roman"/>
                <a:cs typeface="Times New Roman"/>
              </a:rPr>
              <a:t> </a:t>
            </a:r>
            <a:r>
              <a:rPr lang="en-US" err="1">
                <a:latin typeface="Times New Roman"/>
                <a:cs typeface="Times New Roman"/>
              </a:rPr>
              <a:t>отлично</a:t>
            </a:r>
            <a:r>
              <a:rPr lang="en-US" dirty="0">
                <a:latin typeface="Times New Roman"/>
                <a:cs typeface="Times New Roman"/>
              </a:rPr>
              <a:t> </a:t>
            </a:r>
            <a:r>
              <a:rPr lang="en-US" err="1">
                <a:latin typeface="Times New Roman"/>
                <a:cs typeface="Times New Roman"/>
              </a:rPr>
              <a:t>заживляла</a:t>
            </a:r>
            <a:r>
              <a:rPr lang="en-US" dirty="0">
                <a:latin typeface="Times New Roman"/>
                <a:cs typeface="Times New Roman"/>
              </a:rPr>
              <a:t> </a:t>
            </a:r>
            <a:r>
              <a:rPr lang="en-US" err="1">
                <a:latin typeface="Times New Roman"/>
                <a:cs typeface="Times New Roman"/>
              </a:rPr>
              <a:t>раны</a:t>
            </a:r>
            <a:r>
              <a:rPr lang="en-US" dirty="0">
                <a:latin typeface="Times New Roman"/>
                <a:cs typeface="Times New Roman"/>
              </a:rPr>
              <a:t> и </a:t>
            </a:r>
            <a:r>
              <a:rPr lang="en-US" err="1">
                <a:latin typeface="Times New Roman"/>
                <a:cs typeface="Times New Roman"/>
              </a:rPr>
              <a:t>ссадины</a:t>
            </a:r>
            <a:r>
              <a:rPr lang="en-US" dirty="0">
                <a:latin typeface="Times New Roman"/>
                <a:cs typeface="Times New Roman"/>
              </a:rPr>
              <a:t>, </a:t>
            </a:r>
            <a:r>
              <a:rPr lang="en-US" err="1">
                <a:latin typeface="Times New Roman"/>
                <a:cs typeface="Times New Roman"/>
              </a:rPr>
              <a:t>но</a:t>
            </a:r>
            <a:r>
              <a:rPr lang="en-US" dirty="0">
                <a:latin typeface="Times New Roman"/>
                <a:cs typeface="Times New Roman"/>
              </a:rPr>
              <a:t> с </a:t>
            </a:r>
            <a:r>
              <a:rPr lang="en-US" err="1">
                <a:latin typeface="Times New Roman"/>
                <a:cs typeface="Times New Roman"/>
              </a:rPr>
              <a:t>виду</a:t>
            </a:r>
            <a:r>
              <a:rPr lang="en-US" dirty="0">
                <a:latin typeface="Times New Roman"/>
                <a:cs typeface="Times New Roman"/>
              </a:rPr>
              <a:t> </a:t>
            </a:r>
            <a:r>
              <a:rPr lang="en-US" err="1">
                <a:latin typeface="Times New Roman"/>
                <a:cs typeface="Times New Roman"/>
              </a:rPr>
              <a:t>они</a:t>
            </a:r>
            <a:r>
              <a:rPr lang="en-US" dirty="0">
                <a:latin typeface="Times New Roman"/>
                <a:cs typeface="Times New Roman"/>
              </a:rPr>
              <a:t> </a:t>
            </a:r>
            <a:r>
              <a:rPr lang="en-US" err="1">
                <a:latin typeface="Times New Roman"/>
                <a:cs typeface="Times New Roman"/>
              </a:rPr>
              <a:t>казались</a:t>
            </a:r>
            <a:r>
              <a:rPr lang="en-US" dirty="0">
                <a:latin typeface="Times New Roman"/>
                <a:cs typeface="Times New Roman"/>
              </a:rPr>
              <a:t> </a:t>
            </a:r>
            <a:r>
              <a:rPr lang="en-US" err="1">
                <a:latin typeface="Times New Roman"/>
                <a:cs typeface="Times New Roman"/>
              </a:rPr>
              <a:t>свежими</a:t>
            </a:r>
            <a:r>
              <a:rPr lang="en-US" dirty="0">
                <a:latin typeface="Times New Roman"/>
                <a:cs typeface="Times New Roman"/>
              </a:rPr>
              <a:t>. В </a:t>
            </a:r>
            <a:r>
              <a:rPr lang="en-US" err="1">
                <a:latin typeface="Times New Roman"/>
                <a:cs typeface="Times New Roman"/>
              </a:rPr>
              <a:t>результате</a:t>
            </a:r>
            <a:r>
              <a:rPr lang="en-US" dirty="0">
                <a:latin typeface="Times New Roman"/>
                <a:cs typeface="Times New Roman"/>
              </a:rPr>
              <a:t> </a:t>
            </a:r>
            <a:r>
              <a:rPr lang="en-US" err="1">
                <a:latin typeface="Times New Roman"/>
                <a:cs typeface="Times New Roman"/>
              </a:rPr>
              <a:t>он</a:t>
            </a:r>
            <a:r>
              <a:rPr lang="en-US" dirty="0">
                <a:latin typeface="Times New Roman"/>
                <a:cs typeface="Times New Roman"/>
              </a:rPr>
              <a:t> </a:t>
            </a:r>
            <a:r>
              <a:rPr lang="en-US" err="1">
                <a:latin typeface="Times New Roman"/>
                <a:cs typeface="Times New Roman"/>
              </a:rPr>
              <a:t>мог</a:t>
            </a:r>
            <a:r>
              <a:rPr lang="en-US" dirty="0">
                <a:latin typeface="Times New Roman"/>
                <a:cs typeface="Times New Roman"/>
              </a:rPr>
              <a:t> </a:t>
            </a:r>
            <a:r>
              <a:rPr lang="en-US" err="1">
                <a:latin typeface="Times New Roman"/>
                <a:cs typeface="Times New Roman"/>
              </a:rPr>
              <a:t>говорить</a:t>
            </a:r>
            <a:r>
              <a:rPr lang="en-US" dirty="0">
                <a:latin typeface="Times New Roman"/>
                <a:cs typeface="Times New Roman"/>
              </a:rPr>
              <a:t> </a:t>
            </a:r>
            <a:r>
              <a:rPr lang="en-US" err="1">
                <a:latin typeface="Times New Roman"/>
                <a:cs typeface="Times New Roman"/>
              </a:rPr>
              <a:t>немцам</a:t>
            </a:r>
            <a:r>
              <a:rPr lang="en-US" dirty="0">
                <a:latin typeface="Times New Roman"/>
                <a:cs typeface="Times New Roman"/>
              </a:rPr>
              <a:t>, </a:t>
            </a:r>
            <a:r>
              <a:rPr lang="en-US" err="1">
                <a:latin typeface="Times New Roman"/>
                <a:cs typeface="Times New Roman"/>
              </a:rPr>
              <a:t>что</a:t>
            </a:r>
            <a:r>
              <a:rPr lang="en-US" dirty="0">
                <a:latin typeface="Times New Roman"/>
                <a:cs typeface="Times New Roman"/>
              </a:rPr>
              <a:t> </a:t>
            </a:r>
            <a:r>
              <a:rPr lang="en-US" err="1">
                <a:latin typeface="Times New Roman"/>
                <a:cs typeface="Times New Roman"/>
              </a:rPr>
              <a:t>лекарства</a:t>
            </a:r>
            <a:r>
              <a:rPr lang="en-US" dirty="0">
                <a:latin typeface="Times New Roman"/>
                <a:cs typeface="Times New Roman"/>
              </a:rPr>
              <a:t> </a:t>
            </a:r>
            <a:r>
              <a:rPr lang="en-US" err="1">
                <a:latin typeface="Times New Roman"/>
                <a:cs typeface="Times New Roman"/>
              </a:rPr>
              <a:t>не</a:t>
            </a:r>
            <a:r>
              <a:rPr lang="en-US" dirty="0">
                <a:latin typeface="Times New Roman"/>
                <a:cs typeface="Times New Roman"/>
              </a:rPr>
              <a:t> </a:t>
            </a:r>
            <a:r>
              <a:rPr lang="en-US" err="1">
                <a:latin typeface="Times New Roman"/>
                <a:cs typeface="Times New Roman"/>
              </a:rPr>
              <a:t>работают</a:t>
            </a:r>
            <a:r>
              <a:rPr lang="en-US" dirty="0">
                <a:latin typeface="Times New Roman"/>
                <a:cs typeface="Times New Roman"/>
              </a:rPr>
              <a:t>, а </a:t>
            </a:r>
            <a:r>
              <a:rPr lang="en-US" err="1">
                <a:latin typeface="Times New Roman"/>
                <a:cs typeface="Times New Roman"/>
              </a:rPr>
              <a:t>через</a:t>
            </a:r>
            <a:r>
              <a:rPr lang="en-US" dirty="0">
                <a:latin typeface="Times New Roman"/>
                <a:cs typeface="Times New Roman"/>
              </a:rPr>
              <a:t> </a:t>
            </a:r>
            <a:r>
              <a:rPr lang="en-US" err="1">
                <a:latin typeface="Times New Roman"/>
                <a:cs typeface="Times New Roman"/>
              </a:rPr>
              <a:t>некоторое</a:t>
            </a:r>
            <a:r>
              <a:rPr lang="en-US" dirty="0">
                <a:latin typeface="Times New Roman"/>
                <a:cs typeface="Times New Roman"/>
              </a:rPr>
              <a:t> </a:t>
            </a:r>
            <a:r>
              <a:rPr lang="en-US" err="1">
                <a:latin typeface="Times New Roman"/>
                <a:cs typeface="Times New Roman"/>
              </a:rPr>
              <a:t>время</a:t>
            </a:r>
            <a:r>
              <a:rPr lang="en-US" dirty="0">
                <a:latin typeface="Times New Roman"/>
                <a:cs typeface="Times New Roman"/>
              </a:rPr>
              <a:t> </a:t>
            </a:r>
            <a:r>
              <a:rPr lang="en-US" err="1">
                <a:latin typeface="Times New Roman"/>
                <a:cs typeface="Times New Roman"/>
              </a:rPr>
              <a:t>имитировал</a:t>
            </a:r>
            <a:r>
              <a:rPr lang="en-US" dirty="0">
                <a:latin typeface="Times New Roman"/>
                <a:cs typeface="Times New Roman"/>
              </a:rPr>
              <a:t> </a:t>
            </a:r>
            <a:r>
              <a:rPr lang="en-US" err="1">
                <a:latin typeface="Times New Roman"/>
                <a:cs typeface="Times New Roman"/>
              </a:rPr>
              <a:t>смерть</a:t>
            </a:r>
            <a:r>
              <a:rPr lang="en-US" dirty="0">
                <a:latin typeface="Times New Roman"/>
                <a:cs typeface="Times New Roman"/>
              </a:rPr>
              <a:t> </a:t>
            </a:r>
            <a:r>
              <a:rPr lang="en-US" err="1">
                <a:latin typeface="Times New Roman"/>
                <a:cs typeface="Times New Roman"/>
              </a:rPr>
              <a:t>пациента</a:t>
            </a:r>
            <a:r>
              <a:rPr lang="en-US" dirty="0">
                <a:latin typeface="Times New Roman"/>
                <a:cs typeface="Times New Roman"/>
              </a:rPr>
              <a:t>, — </a:t>
            </a:r>
            <a:r>
              <a:rPr lang="en-US" err="1">
                <a:latin typeface="Times New Roman"/>
                <a:cs typeface="Times New Roman"/>
              </a:rPr>
              <a:t>он</a:t>
            </a:r>
            <a:r>
              <a:rPr lang="en-US" dirty="0">
                <a:latin typeface="Times New Roman"/>
                <a:cs typeface="Times New Roman"/>
              </a:rPr>
              <a:t> </a:t>
            </a:r>
            <a:r>
              <a:rPr lang="en-US" err="1">
                <a:latin typeface="Times New Roman"/>
                <a:cs typeface="Times New Roman"/>
              </a:rPr>
              <a:t>обучил</a:t>
            </a:r>
            <a:r>
              <a:rPr lang="en-US" dirty="0">
                <a:latin typeface="Times New Roman"/>
                <a:cs typeface="Times New Roman"/>
              </a:rPr>
              <a:t> </a:t>
            </a:r>
            <a:r>
              <a:rPr lang="en-US" err="1">
                <a:latin typeface="Times New Roman"/>
                <a:cs typeface="Times New Roman"/>
              </a:rPr>
              <a:t>пленных</a:t>
            </a:r>
            <a:r>
              <a:rPr lang="en-US" dirty="0">
                <a:latin typeface="Times New Roman"/>
                <a:cs typeface="Times New Roman"/>
              </a:rPr>
              <a:t> </a:t>
            </a:r>
            <a:r>
              <a:rPr lang="en-US" err="1">
                <a:latin typeface="Times New Roman"/>
                <a:cs typeface="Times New Roman"/>
              </a:rPr>
              <a:t>натурально</a:t>
            </a:r>
            <a:r>
              <a:rPr lang="en-US" dirty="0">
                <a:latin typeface="Times New Roman"/>
                <a:cs typeface="Times New Roman"/>
              </a:rPr>
              <a:t> </a:t>
            </a:r>
            <a:r>
              <a:rPr lang="en-US" err="1">
                <a:latin typeface="Times New Roman"/>
                <a:cs typeface="Times New Roman"/>
              </a:rPr>
              <a:t>прикидываться</a:t>
            </a:r>
            <a:r>
              <a:rPr lang="en-US" dirty="0">
                <a:latin typeface="Times New Roman"/>
                <a:cs typeface="Times New Roman"/>
              </a:rPr>
              <a:t> </a:t>
            </a:r>
            <a:r>
              <a:rPr lang="en-US" err="1">
                <a:latin typeface="Times New Roman"/>
                <a:cs typeface="Times New Roman"/>
              </a:rPr>
              <a:t>мертвыми</a:t>
            </a:r>
            <a:r>
              <a:rPr lang="en-US" dirty="0">
                <a:latin typeface="Times New Roman"/>
                <a:cs typeface="Times New Roman"/>
              </a:rPr>
              <a:t> — </a:t>
            </a:r>
            <a:r>
              <a:rPr lang="en-US" err="1">
                <a:latin typeface="Times New Roman"/>
                <a:cs typeface="Times New Roman"/>
              </a:rPr>
              <a:t>проводил</a:t>
            </a:r>
            <a:r>
              <a:rPr lang="en-US" dirty="0">
                <a:latin typeface="Times New Roman"/>
                <a:cs typeface="Times New Roman"/>
              </a:rPr>
              <a:t> </a:t>
            </a:r>
            <a:r>
              <a:rPr lang="en-US" err="1">
                <a:latin typeface="Times New Roman"/>
                <a:cs typeface="Times New Roman"/>
              </a:rPr>
              <a:t>констатацию</a:t>
            </a:r>
            <a:r>
              <a:rPr lang="en-US" dirty="0">
                <a:latin typeface="Times New Roman"/>
                <a:cs typeface="Times New Roman"/>
              </a:rPr>
              <a:t> </a:t>
            </a:r>
            <a:r>
              <a:rPr lang="en-US" err="1">
                <a:latin typeface="Times New Roman"/>
                <a:cs typeface="Times New Roman"/>
              </a:rPr>
              <a:t>факта</a:t>
            </a:r>
            <a:r>
              <a:rPr lang="en-US" dirty="0">
                <a:latin typeface="Times New Roman"/>
                <a:cs typeface="Times New Roman"/>
              </a:rPr>
              <a:t> </a:t>
            </a:r>
            <a:r>
              <a:rPr lang="en-US" err="1">
                <a:latin typeface="Times New Roman"/>
                <a:cs typeface="Times New Roman"/>
              </a:rPr>
              <a:t>смерти</a:t>
            </a:r>
            <a:r>
              <a:rPr lang="en-US" dirty="0">
                <a:latin typeface="Times New Roman"/>
                <a:cs typeface="Times New Roman"/>
              </a:rPr>
              <a:t>, «</a:t>
            </a:r>
            <a:r>
              <a:rPr lang="en-US" err="1">
                <a:latin typeface="Times New Roman"/>
                <a:cs typeface="Times New Roman"/>
              </a:rPr>
              <a:t>труп</a:t>
            </a:r>
            <a:r>
              <a:rPr lang="en-US" dirty="0">
                <a:latin typeface="Times New Roman"/>
                <a:cs typeface="Times New Roman"/>
              </a:rPr>
              <a:t>» </a:t>
            </a:r>
            <a:r>
              <a:rPr lang="en-US" err="1">
                <a:latin typeface="Times New Roman"/>
                <a:cs typeface="Times New Roman"/>
              </a:rPr>
              <a:t>вывозили</a:t>
            </a:r>
            <a:r>
              <a:rPr lang="en-US" dirty="0">
                <a:latin typeface="Times New Roman"/>
                <a:cs typeface="Times New Roman"/>
              </a:rPr>
              <a:t> в </a:t>
            </a:r>
            <a:r>
              <a:rPr lang="en-US" err="1">
                <a:latin typeface="Times New Roman"/>
                <a:cs typeface="Times New Roman"/>
              </a:rPr>
              <a:t>числе</a:t>
            </a:r>
            <a:r>
              <a:rPr lang="en-US" dirty="0">
                <a:latin typeface="Times New Roman"/>
                <a:cs typeface="Times New Roman"/>
              </a:rPr>
              <a:t> </a:t>
            </a:r>
            <a:r>
              <a:rPr lang="en-US" err="1">
                <a:latin typeface="Times New Roman"/>
                <a:cs typeface="Times New Roman"/>
              </a:rPr>
              <a:t>других</a:t>
            </a:r>
            <a:r>
              <a:rPr lang="en-US" dirty="0">
                <a:latin typeface="Times New Roman"/>
                <a:cs typeface="Times New Roman"/>
              </a:rPr>
              <a:t> </a:t>
            </a:r>
            <a:r>
              <a:rPr lang="en-US" err="1">
                <a:latin typeface="Times New Roman"/>
                <a:cs typeface="Times New Roman"/>
              </a:rPr>
              <a:t>действительно</a:t>
            </a:r>
            <a:r>
              <a:rPr lang="en-US" dirty="0">
                <a:latin typeface="Times New Roman"/>
                <a:cs typeface="Times New Roman"/>
              </a:rPr>
              <a:t> </a:t>
            </a:r>
            <a:r>
              <a:rPr lang="en-US" err="1">
                <a:latin typeface="Times New Roman"/>
                <a:cs typeface="Times New Roman"/>
              </a:rPr>
              <a:t>скончавшихся</a:t>
            </a:r>
            <a:r>
              <a:rPr lang="en-US" dirty="0">
                <a:latin typeface="Times New Roman"/>
                <a:cs typeface="Times New Roman"/>
              </a:rPr>
              <a:t> и </a:t>
            </a:r>
            <a:r>
              <a:rPr lang="en-US" err="1">
                <a:latin typeface="Times New Roman"/>
                <a:cs typeface="Times New Roman"/>
              </a:rPr>
              <a:t>выбрасывали</a:t>
            </a:r>
            <a:r>
              <a:rPr lang="en-US" dirty="0">
                <a:latin typeface="Times New Roman"/>
                <a:cs typeface="Times New Roman"/>
              </a:rPr>
              <a:t> </a:t>
            </a:r>
            <a:r>
              <a:rPr lang="en-US" err="1">
                <a:latin typeface="Times New Roman"/>
                <a:cs typeface="Times New Roman"/>
              </a:rPr>
              <a:t>за</a:t>
            </a:r>
            <a:r>
              <a:rPr lang="en-US" dirty="0">
                <a:latin typeface="Times New Roman"/>
                <a:cs typeface="Times New Roman"/>
              </a:rPr>
              <a:t> </a:t>
            </a:r>
            <a:r>
              <a:rPr lang="en-US" err="1">
                <a:latin typeface="Times New Roman"/>
                <a:cs typeface="Times New Roman"/>
              </a:rPr>
              <a:t>воротами</a:t>
            </a:r>
            <a:r>
              <a:rPr lang="en-US" dirty="0">
                <a:latin typeface="Times New Roman"/>
                <a:cs typeface="Times New Roman"/>
              </a:rPr>
              <a:t> в </a:t>
            </a:r>
            <a:r>
              <a:rPr lang="en-US" err="1">
                <a:latin typeface="Times New Roman"/>
                <a:cs typeface="Times New Roman"/>
              </a:rPr>
              <a:t>ров</a:t>
            </a:r>
            <a:r>
              <a:rPr lang="en-US" dirty="0">
                <a:latin typeface="Times New Roman"/>
                <a:cs typeface="Times New Roman"/>
              </a:rPr>
              <a:t>. А </a:t>
            </a:r>
            <a:r>
              <a:rPr lang="en-US" err="1">
                <a:latin typeface="Times New Roman"/>
                <a:cs typeface="Times New Roman"/>
              </a:rPr>
              <a:t>там</a:t>
            </a:r>
            <a:r>
              <a:rPr lang="en-US" dirty="0">
                <a:latin typeface="Times New Roman"/>
                <a:cs typeface="Times New Roman"/>
              </a:rPr>
              <a:t> </a:t>
            </a:r>
            <a:r>
              <a:rPr lang="en-US" err="1">
                <a:latin typeface="Times New Roman"/>
                <a:cs typeface="Times New Roman"/>
              </a:rPr>
              <a:t>человек</a:t>
            </a:r>
            <a:r>
              <a:rPr lang="en-US" dirty="0">
                <a:latin typeface="Times New Roman"/>
                <a:cs typeface="Times New Roman"/>
              </a:rPr>
              <a:t> </a:t>
            </a:r>
            <a:r>
              <a:rPr lang="en-US" err="1">
                <a:latin typeface="Times New Roman"/>
                <a:cs typeface="Times New Roman"/>
              </a:rPr>
              <a:t>мог</a:t>
            </a:r>
            <a:r>
              <a:rPr lang="en-US" dirty="0">
                <a:latin typeface="Times New Roman"/>
                <a:cs typeface="Times New Roman"/>
              </a:rPr>
              <a:t> </a:t>
            </a:r>
            <a:r>
              <a:rPr lang="en-US" err="1">
                <a:latin typeface="Times New Roman"/>
                <a:cs typeface="Times New Roman"/>
              </a:rPr>
              <a:t>бежать</a:t>
            </a:r>
            <a:r>
              <a:rPr lang="en-US" dirty="0">
                <a:latin typeface="Times New Roman"/>
                <a:cs typeface="Times New Roman"/>
              </a:rPr>
              <a:t>.</a:t>
            </a:r>
          </a:p>
          <a:p>
            <a:r>
              <a:rPr lang="en-US" dirty="0">
                <a:latin typeface="Times New Roman"/>
                <a:cs typeface="Times New Roman"/>
              </a:rPr>
              <a:t>В </a:t>
            </a:r>
            <a:r>
              <a:rPr lang="en-US" err="1">
                <a:latin typeface="Times New Roman"/>
                <a:cs typeface="Times New Roman"/>
              </a:rPr>
              <a:t>январе</a:t>
            </a:r>
            <a:r>
              <a:rPr lang="en-US" dirty="0">
                <a:latin typeface="Times New Roman"/>
                <a:cs typeface="Times New Roman"/>
              </a:rPr>
              <a:t> 1945 </a:t>
            </a:r>
            <a:r>
              <a:rPr lang="en-US" err="1">
                <a:latin typeface="Times New Roman"/>
                <a:cs typeface="Times New Roman"/>
              </a:rPr>
              <a:t>года</a:t>
            </a:r>
            <a:r>
              <a:rPr lang="en-US" dirty="0">
                <a:latin typeface="Times New Roman"/>
                <a:cs typeface="Times New Roman"/>
              </a:rPr>
              <a:t> </a:t>
            </a:r>
            <a:r>
              <a:rPr lang="en-US" err="1">
                <a:latin typeface="Times New Roman"/>
                <a:cs typeface="Times New Roman"/>
              </a:rPr>
              <a:t>он</a:t>
            </a:r>
            <a:r>
              <a:rPr lang="en-US" dirty="0">
                <a:latin typeface="Times New Roman"/>
                <a:cs typeface="Times New Roman"/>
              </a:rPr>
              <a:t> </a:t>
            </a:r>
            <a:r>
              <a:rPr lang="en-US" err="1">
                <a:latin typeface="Times New Roman"/>
                <a:cs typeface="Times New Roman"/>
              </a:rPr>
              <a:t>оказался</a:t>
            </a:r>
            <a:r>
              <a:rPr lang="en-US" dirty="0">
                <a:latin typeface="Times New Roman"/>
                <a:cs typeface="Times New Roman"/>
              </a:rPr>
              <a:t> в </a:t>
            </a:r>
            <a:r>
              <a:rPr lang="en-US" err="1">
                <a:latin typeface="Times New Roman"/>
                <a:cs typeface="Times New Roman"/>
              </a:rPr>
              <a:t>числе</a:t>
            </a:r>
            <a:r>
              <a:rPr lang="en-US" dirty="0">
                <a:latin typeface="Times New Roman"/>
                <a:cs typeface="Times New Roman"/>
              </a:rPr>
              <a:t> </a:t>
            </a:r>
            <a:r>
              <a:rPr lang="en-US" err="1">
                <a:latin typeface="Times New Roman"/>
                <a:cs typeface="Times New Roman"/>
              </a:rPr>
              <a:t>брошенных</a:t>
            </a:r>
            <a:r>
              <a:rPr lang="en-US" dirty="0">
                <a:latin typeface="Times New Roman"/>
                <a:cs typeface="Times New Roman"/>
              </a:rPr>
              <a:t> в </a:t>
            </a:r>
            <a:r>
              <a:rPr lang="en-US" err="1">
                <a:latin typeface="Times New Roman"/>
                <a:cs typeface="Times New Roman"/>
              </a:rPr>
              <a:t>лагере</a:t>
            </a:r>
            <a:r>
              <a:rPr lang="en-US" dirty="0">
                <a:latin typeface="Times New Roman"/>
                <a:cs typeface="Times New Roman"/>
              </a:rPr>
              <a:t> </a:t>
            </a:r>
            <a:r>
              <a:rPr lang="en-US" err="1">
                <a:latin typeface="Times New Roman"/>
                <a:cs typeface="Times New Roman"/>
              </a:rPr>
              <a:t>пленных</a:t>
            </a:r>
            <a:r>
              <a:rPr lang="en-US" dirty="0">
                <a:latin typeface="Times New Roman"/>
                <a:cs typeface="Times New Roman"/>
              </a:rPr>
              <a:t>, </a:t>
            </a:r>
            <a:r>
              <a:rPr lang="en-US" err="1">
                <a:latin typeface="Times New Roman"/>
                <a:cs typeface="Times New Roman"/>
              </a:rPr>
              <a:t>которых</a:t>
            </a:r>
            <a:r>
              <a:rPr lang="en-US" dirty="0">
                <a:latin typeface="Times New Roman"/>
                <a:cs typeface="Times New Roman"/>
              </a:rPr>
              <a:t> </a:t>
            </a:r>
            <a:r>
              <a:rPr lang="en-US" err="1">
                <a:latin typeface="Times New Roman"/>
                <a:cs typeface="Times New Roman"/>
              </a:rPr>
              <a:t>должны</a:t>
            </a:r>
            <a:r>
              <a:rPr lang="en-US" dirty="0">
                <a:latin typeface="Times New Roman"/>
                <a:cs typeface="Times New Roman"/>
              </a:rPr>
              <a:t> </a:t>
            </a:r>
            <a:r>
              <a:rPr lang="en-US" err="1">
                <a:latin typeface="Times New Roman"/>
                <a:cs typeface="Times New Roman"/>
              </a:rPr>
              <a:t>были</a:t>
            </a:r>
            <a:r>
              <a:rPr lang="en-US" dirty="0">
                <a:latin typeface="Times New Roman"/>
                <a:cs typeface="Times New Roman"/>
              </a:rPr>
              <a:t> </a:t>
            </a:r>
            <a:r>
              <a:rPr lang="en-US" err="1">
                <a:latin typeface="Times New Roman"/>
                <a:cs typeface="Times New Roman"/>
              </a:rPr>
              <a:t>уничтожить</a:t>
            </a:r>
            <a:r>
              <a:rPr lang="en-US" dirty="0">
                <a:latin typeface="Times New Roman"/>
                <a:cs typeface="Times New Roman"/>
              </a:rPr>
              <a:t> </a:t>
            </a:r>
            <a:r>
              <a:rPr lang="en-US" err="1">
                <a:latin typeface="Times New Roman"/>
                <a:cs typeface="Times New Roman"/>
              </a:rPr>
              <a:t>уходившие</a:t>
            </a:r>
            <a:r>
              <a:rPr lang="en-US" dirty="0">
                <a:latin typeface="Times New Roman"/>
                <a:cs typeface="Times New Roman"/>
              </a:rPr>
              <a:t> </a:t>
            </a:r>
            <a:r>
              <a:rPr lang="en-US" err="1">
                <a:latin typeface="Times New Roman"/>
                <a:cs typeface="Times New Roman"/>
              </a:rPr>
              <a:t>немецкие</a:t>
            </a:r>
            <a:r>
              <a:rPr lang="en-US" dirty="0">
                <a:latin typeface="Times New Roman"/>
                <a:cs typeface="Times New Roman"/>
              </a:rPr>
              <a:t> </a:t>
            </a:r>
            <a:r>
              <a:rPr lang="en-US" err="1">
                <a:latin typeface="Times New Roman"/>
                <a:cs typeface="Times New Roman"/>
              </a:rPr>
              <a:t>солдаты</a:t>
            </a:r>
            <a:r>
              <a:rPr lang="en-US" dirty="0">
                <a:latin typeface="Times New Roman"/>
                <a:cs typeface="Times New Roman"/>
              </a:rPr>
              <a:t>. </a:t>
            </a:r>
            <a:r>
              <a:rPr lang="en-US" err="1">
                <a:latin typeface="Times New Roman"/>
                <a:cs typeface="Times New Roman"/>
              </a:rPr>
              <a:t>Такая</a:t>
            </a:r>
            <a:r>
              <a:rPr lang="en-US" dirty="0">
                <a:latin typeface="Times New Roman"/>
                <a:cs typeface="Times New Roman"/>
              </a:rPr>
              <a:t> </a:t>
            </a:r>
            <a:r>
              <a:rPr lang="en-US" err="1">
                <a:latin typeface="Times New Roman"/>
                <a:cs typeface="Times New Roman"/>
              </a:rPr>
              <a:t>поспешность</a:t>
            </a:r>
            <a:r>
              <a:rPr lang="en-US" dirty="0">
                <a:latin typeface="Times New Roman"/>
                <a:cs typeface="Times New Roman"/>
              </a:rPr>
              <a:t> </a:t>
            </a:r>
            <a:r>
              <a:rPr lang="en-US" err="1">
                <a:latin typeface="Times New Roman"/>
                <a:cs typeface="Times New Roman"/>
              </a:rPr>
              <a:t>объяснялась</a:t>
            </a:r>
            <a:r>
              <a:rPr lang="en-US" dirty="0">
                <a:latin typeface="Times New Roman"/>
                <a:cs typeface="Times New Roman"/>
              </a:rPr>
              <a:t> </a:t>
            </a:r>
            <a:r>
              <a:rPr lang="en-US" err="1">
                <a:latin typeface="Times New Roman"/>
                <a:cs typeface="Times New Roman"/>
              </a:rPr>
              <a:t>скорым</a:t>
            </a:r>
            <a:r>
              <a:rPr lang="en-US" dirty="0">
                <a:latin typeface="Times New Roman"/>
                <a:cs typeface="Times New Roman"/>
              </a:rPr>
              <a:t> </a:t>
            </a:r>
            <a:r>
              <a:rPr lang="en-US" err="1">
                <a:latin typeface="Times New Roman"/>
                <a:cs typeface="Times New Roman"/>
              </a:rPr>
              <a:t>наступлением</a:t>
            </a:r>
            <a:r>
              <a:rPr lang="en-US" dirty="0">
                <a:latin typeface="Times New Roman"/>
                <a:cs typeface="Times New Roman"/>
              </a:rPr>
              <a:t> </a:t>
            </a:r>
            <a:r>
              <a:rPr lang="en-US" err="1">
                <a:latin typeface="Times New Roman"/>
                <a:cs typeface="Times New Roman"/>
              </a:rPr>
              <a:t>советской</a:t>
            </a:r>
            <a:r>
              <a:rPr lang="en-US" dirty="0">
                <a:latin typeface="Times New Roman"/>
                <a:cs typeface="Times New Roman"/>
              </a:rPr>
              <a:t> </a:t>
            </a:r>
            <a:r>
              <a:rPr lang="en-US" err="1">
                <a:latin typeface="Times New Roman"/>
                <a:cs typeface="Times New Roman"/>
              </a:rPr>
              <a:t>армии</a:t>
            </a:r>
            <a:r>
              <a:rPr lang="en-US" dirty="0">
                <a:latin typeface="Times New Roman"/>
                <a:cs typeface="Times New Roman"/>
              </a:rPr>
              <a:t>. </a:t>
            </a:r>
            <a:r>
              <a:rPr lang="en-US" err="1">
                <a:latin typeface="Times New Roman"/>
                <a:cs typeface="Times New Roman"/>
              </a:rPr>
              <a:t>Однако</a:t>
            </a:r>
            <a:r>
              <a:rPr lang="en-US" dirty="0">
                <a:latin typeface="Times New Roman"/>
                <a:cs typeface="Times New Roman"/>
              </a:rPr>
              <a:t> </a:t>
            </a:r>
            <a:r>
              <a:rPr lang="en-US" err="1">
                <a:latin typeface="Times New Roman"/>
                <a:cs typeface="Times New Roman"/>
              </a:rPr>
              <a:t>врач</a:t>
            </a:r>
            <a:r>
              <a:rPr lang="en-US" dirty="0">
                <a:latin typeface="Times New Roman"/>
                <a:cs typeface="Times New Roman"/>
              </a:rPr>
              <a:t> </a:t>
            </a:r>
            <a:r>
              <a:rPr lang="en-US" err="1">
                <a:latin typeface="Times New Roman"/>
                <a:cs typeface="Times New Roman"/>
              </a:rPr>
              <a:t>смог</a:t>
            </a:r>
            <a:r>
              <a:rPr lang="en-US" dirty="0">
                <a:latin typeface="Times New Roman"/>
                <a:cs typeface="Times New Roman"/>
              </a:rPr>
              <a:t> </a:t>
            </a:r>
            <a:r>
              <a:rPr lang="en-US" err="1">
                <a:latin typeface="Times New Roman"/>
                <a:cs typeface="Times New Roman"/>
              </a:rPr>
              <a:t>убедить</a:t>
            </a:r>
            <a:r>
              <a:rPr lang="en-US" dirty="0">
                <a:latin typeface="Times New Roman"/>
                <a:cs typeface="Times New Roman"/>
              </a:rPr>
              <a:t> </a:t>
            </a:r>
            <a:r>
              <a:rPr lang="en-US" err="1">
                <a:latin typeface="Times New Roman"/>
                <a:cs typeface="Times New Roman"/>
              </a:rPr>
              <a:t>солдат</a:t>
            </a:r>
            <a:r>
              <a:rPr lang="en-US" dirty="0">
                <a:latin typeface="Times New Roman"/>
                <a:cs typeface="Times New Roman"/>
              </a:rPr>
              <a:t> </a:t>
            </a:r>
            <a:r>
              <a:rPr lang="en-US" err="1">
                <a:latin typeface="Times New Roman"/>
                <a:cs typeface="Times New Roman"/>
              </a:rPr>
              <a:t>не</a:t>
            </a:r>
            <a:r>
              <a:rPr lang="en-US" dirty="0">
                <a:latin typeface="Times New Roman"/>
                <a:cs typeface="Times New Roman"/>
              </a:rPr>
              <a:t> </a:t>
            </a:r>
            <a:r>
              <a:rPr lang="en-US" err="1">
                <a:latin typeface="Times New Roman"/>
                <a:cs typeface="Times New Roman"/>
              </a:rPr>
              <a:t>убивать</a:t>
            </a:r>
            <a:r>
              <a:rPr lang="en-US" dirty="0">
                <a:latin typeface="Times New Roman"/>
                <a:cs typeface="Times New Roman"/>
              </a:rPr>
              <a:t> </a:t>
            </a:r>
            <a:r>
              <a:rPr lang="en-US" err="1">
                <a:latin typeface="Times New Roman"/>
                <a:cs typeface="Times New Roman"/>
              </a:rPr>
              <a:t>оставшихся</a:t>
            </a:r>
            <a:r>
              <a:rPr lang="en-US" dirty="0">
                <a:latin typeface="Times New Roman"/>
                <a:cs typeface="Times New Roman"/>
              </a:rPr>
              <a:t> </a:t>
            </a:r>
            <a:r>
              <a:rPr lang="en-US" err="1">
                <a:latin typeface="Times New Roman"/>
                <a:cs typeface="Times New Roman"/>
              </a:rPr>
              <a:t>людей</a:t>
            </a:r>
            <a:r>
              <a:rPr lang="en-US" dirty="0">
                <a:latin typeface="Times New Roman"/>
                <a:cs typeface="Times New Roman"/>
              </a:rPr>
              <a:t>. </a:t>
            </a:r>
            <a:r>
              <a:rPr lang="en-US" err="1">
                <a:latin typeface="Times New Roman"/>
                <a:cs typeface="Times New Roman"/>
              </a:rPr>
              <a:t>Победу</a:t>
            </a:r>
            <a:r>
              <a:rPr lang="en-US" dirty="0">
                <a:latin typeface="Times New Roman"/>
                <a:cs typeface="Times New Roman"/>
              </a:rPr>
              <a:t> </a:t>
            </a:r>
            <a:r>
              <a:rPr lang="en-US" err="1">
                <a:latin typeface="Times New Roman"/>
                <a:cs typeface="Times New Roman"/>
              </a:rPr>
              <a:t>Георгий</a:t>
            </a:r>
            <a:r>
              <a:rPr lang="en-US" dirty="0">
                <a:latin typeface="Times New Roman"/>
                <a:cs typeface="Times New Roman"/>
              </a:rPr>
              <a:t> </a:t>
            </a:r>
            <a:r>
              <a:rPr lang="en-US" err="1">
                <a:latin typeface="Times New Roman"/>
                <a:cs typeface="Times New Roman"/>
              </a:rPr>
              <a:t>Федорович</a:t>
            </a:r>
            <a:r>
              <a:rPr lang="en-US" dirty="0">
                <a:latin typeface="Times New Roman"/>
                <a:cs typeface="Times New Roman"/>
              </a:rPr>
              <a:t> </a:t>
            </a:r>
            <a:r>
              <a:rPr lang="en-US" err="1">
                <a:latin typeface="Times New Roman"/>
                <a:cs typeface="Times New Roman"/>
              </a:rPr>
              <a:t>встречал</a:t>
            </a:r>
            <a:r>
              <a:rPr lang="en-US" dirty="0">
                <a:latin typeface="Times New Roman"/>
                <a:cs typeface="Times New Roman"/>
              </a:rPr>
              <a:t> в </a:t>
            </a:r>
            <a:r>
              <a:rPr lang="en-US" err="1">
                <a:latin typeface="Times New Roman"/>
                <a:cs typeface="Times New Roman"/>
              </a:rPr>
              <a:t>Берлине</a:t>
            </a:r>
            <a:r>
              <a:rPr lang="en-US" dirty="0">
                <a:latin typeface="Times New Roman"/>
                <a:cs typeface="Times New Roman"/>
              </a:rPr>
              <a:t>. </a:t>
            </a:r>
            <a:r>
              <a:rPr lang="en-US" err="1">
                <a:latin typeface="Times New Roman"/>
                <a:cs typeface="Times New Roman"/>
              </a:rPr>
              <a:t>Он</a:t>
            </a:r>
            <a:r>
              <a:rPr lang="en-US" dirty="0">
                <a:latin typeface="Times New Roman"/>
                <a:cs typeface="Times New Roman"/>
              </a:rPr>
              <a:t> </a:t>
            </a:r>
            <a:r>
              <a:rPr lang="en-US" err="1">
                <a:latin typeface="Times New Roman"/>
                <a:cs typeface="Times New Roman"/>
              </a:rPr>
              <a:t>смог</a:t>
            </a:r>
            <a:r>
              <a:rPr lang="en-US" dirty="0">
                <a:latin typeface="Times New Roman"/>
                <a:cs typeface="Times New Roman"/>
              </a:rPr>
              <a:t> </a:t>
            </a:r>
            <a:r>
              <a:rPr lang="en-US" err="1">
                <a:latin typeface="Times New Roman"/>
                <a:cs typeface="Times New Roman"/>
              </a:rPr>
              <a:t>сделать</a:t>
            </a:r>
            <a:r>
              <a:rPr lang="en-US" dirty="0">
                <a:latin typeface="Times New Roman"/>
                <a:cs typeface="Times New Roman"/>
              </a:rPr>
              <a:t> </a:t>
            </a:r>
            <a:r>
              <a:rPr lang="en-US" err="1">
                <a:latin typeface="Times New Roman"/>
                <a:cs typeface="Times New Roman"/>
              </a:rPr>
              <a:t>то</a:t>
            </a:r>
            <a:r>
              <a:rPr lang="en-US" dirty="0">
                <a:latin typeface="Times New Roman"/>
                <a:cs typeface="Times New Roman"/>
              </a:rPr>
              <a:t>, о </a:t>
            </a:r>
            <a:r>
              <a:rPr lang="en-US" err="1">
                <a:latin typeface="Times New Roman"/>
                <a:cs typeface="Times New Roman"/>
              </a:rPr>
              <a:t>чем</a:t>
            </a:r>
            <a:r>
              <a:rPr lang="en-US" dirty="0">
                <a:latin typeface="Times New Roman"/>
                <a:cs typeface="Times New Roman"/>
              </a:rPr>
              <a:t> </a:t>
            </a:r>
            <a:r>
              <a:rPr lang="en-US" err="1">
                <a:latin typeface="Times New Roman"/>
                <a:cs typeface="Times New Roman"/>
              </a:rPr>
              <a:t>мечтали</a:t>
            </a:r>
            <a:r>
              <a:rPr lang="en-US" dirty="0">
                <a:latin typeface="Times New Roman"/>
                <a:cs typeface="Times New Roman"/>
              </a:rPr>
              <a:t> </a:t>
            </a:r>
            <a:r>
              <a:rPr lang="en-US" err="1">
                <a:latin typeface="Times New Roman"/>
                <a:cs typeface="Times New Roman"/>
              </a:rPr>
              <a:t>многие</a:t>
            </a:r>
            <a:r>
              <a:rPr lang="en-US" dirty="0">
                <a:latin typeface="Times New Roman"/>
                <a:cs typeface="Times New Roman"/>
              </a:rPr>
              <a:t>: </a:t>
            </a:r>
            <a:r>
              <a:rPr lang="en-US" err="1">
                <a:latin typeface="Times New Roman"/>
                <a:cs typeface="Times New Roman"/>
              </a:rPr>
              <a:t>расписался</a:t>
            </a:r>
            <a:r>
              <a:rPr lang="en-US" dirty="0">
                <a:latin typeface="Times New Roman"/>
                <a:cs typeface="Times New Roman"/>
              </a:rPr>
              <a:t> </a:t>
            </a:r>
            <a:r>
              <a:rPr lang="en-US" err="1">
                <a:latin typeface="Times New Roman"/>
                <a:cs typeface="Times New Roman"/>
              </a:rPr>
              <a:t>на</a:t>
            </a:r>
            <a:r>
              <a:rPr lang="en-US" dirty="0">
                <a:latin typeface="Times New Roman"/>
                <a:cs typeface="Times New Roman"/>
              </a:rPr>
              <a:t> </a:t>
            </a:r>
            <a:r>
              <a:rPr lang="en-US" err="1">
                <a:latin typeface="Times New Roman"/>
                <a:cs typeface="Times New Roman"/>
              </a:rPr>
              <a:t>стенах</a:t>
            </a:r>
            <a:r>
              <a:rPr lang="en-US" dirty="0">
                <a:latin typeface="Times New Roman"/>
                <a:cs typeface="Times New Roman"/>
              </a:rPr>
              <a:t> </a:t>
            </a:r>
            <a:r>
              <a:rPr lang="en-US" err="1">
                <a:latin typeface="Times New Roman"/>
                <a:cs typeface="Times New Roman"/>
              </a:rPr>
              <a:t>Рейхстага</a:t>
            </a:r>
            <a:r>
              <a:rPr lang="en-US" dirty="0">
                <a:latin typeface="Times New Roman"/>
                <a:cs typeface="Times New Roman"/>
              </a:rPr>
              <a:t>.</a:t>
            </a:r>
          </a:p>
          <a:p>
            <a:r>
              <a:rPr lang="en-US" err="1">
                <a:latin typeface="Times New Roman"/>
                <a:cs typeface="Times New Roman"/>
              </a:rPr>
              <a:t>После</a:t>
            </a:r>
            <a:r>
              <a:rPr lang="en-US" dirty="0">
                <a:latin typeface="Times New Roman"/>
                <a:cs typeface="Times New Roman"/>
              </a:rPr>
              <a:t> </a:t>
            </a:r>
            <a:r>
              <a:rPr lang="en-US" err="1">
                <a:latin typeface="Times New Roman"/>
                <a:cs typeface="Times New Roman"/>
              </a:rPr>
              <a:t>окончания</a:t>
            </a:r>
            <a:r>
              <a:rPr lang="en-US" dirty="0">
                <a:latin typeface="Times New Roman"/>
                <a:cs typeface="Times New Roman"/>
              </a:rPr>
              <a:t> </a:t>
            </a:r>
            <a:r>
              <a:rPr lang="en-US" err="1">
                <a:latin typeface="Times New Roman"/>
                <a:cs typeface="Times New Roman"/>
              </a:rPr>
              <a:t>войны</a:t>
            </a:r>
            <a:r>
              <a:rPr lang="en-US" dirty="0">
                <a:latin typeface="Times New Roman"/>
                <a:cs typeface="Times New Roman"/>
              </a:rPr>
              <a:t> </a:t>
            </a:r>
            <a:r>
              <a:rPr lang="en-US" err="1">
                <a:latin typeface="Times New Roman"/>
                <a:cs typeface="Times New Roman"/>
              </a:rPr>
              <a:t>он</a:t>
            </a:r>
            <a:r>
              <a:rPr lang="en-US" dirty="0">
                <a:latin typeface="Times New Roman"/>
                <a:cs typeface="Times New Roman"/>
              </a:rPr>
              <a:t> </a:t>
            </a:r>
            <a:r>
              <a:rPr lang="en-US" err="1">
                <a:latin typeface="Times New Roman"/>
                <a:cs typeface="Times New Roman"/>
              </a:rPr>
              <a:t>продолжал</a:t>
            </a:r>
            <a:r>
              <a:rPr lang="en-US" dirty="0">
                <a:latin typeface="Times New Roman"/>
                <a:cs typeface="Times New Roman"/>
              </a:rPr>
              <a:t> </a:t>
            </a:r>
            <a:r>
              <a:rPr lang="en-US" err="1">
                <a:latin typeface="Times New Roman"/>
                <a:cs typeface="Times New Roman"/>
              </a:rPr>
              <a:t>службу</a:t>
            </a:r>
            <a:r>
              <a:rPr lang="en-US" dirty="0">
                <a:latin typeface="Times New Roman"/>
                <a:cs typeface="Times New Roman"/>
              </a:rPr>
              <a:t> </a:t>
            </a:r>
            <a:r>
              <a:rPr lang="en-US" err="1">
                <a:latin typeface="Times New Roman"/>
                <a:cs typeface="Times New Roman"/>
              </a:rPr>
              <a:t>до</a:t>
            </a:r>
            <a:r>
              <a:rPr lang="en-US" dirty="0">
                <a:latin typeface="Times New Roman"/>
                <a:cs typeface="Times New Roman"/>
              </a:rPr>
              <a:t> 1946 </a:t>
            </a:r>
            <a:r>
              <a:rPr lang="en-US" err="1">
                <a:latin typeface="Times New Roman"/>
                <a:cs typeface="Times New Roman"/>
              </a:rPr>
              <a:t>года</a:t>
            </a:r>
            <a:r>
              <a:rPr lang="en-US" dirty="0">
                <a:latin typeface="Times New Roman"/>
                <a:cs typeface="Times New Roman"/>
              </a:rPr>
              <a:t>, а </a:t>
            </a:r>
            <a:r>
              <a:rPr lang="en-US" err="1">
                <a:latin typeface="Times New Roman"/>
                <a:cs typeface="Times New Roman"/>
              </a:rPr>
              <a:t>затем</a:t>
            </a:r>
            <a:r>
              <a:rPr lang="en-US" dirty="0">
                <a:latin typeface="Times New Roman"/>
                <a:cs typeface="Times New Roman"/>
              </a:rPr>
              <a:t> — </a:t>
            </a:r>
            <a:r>
              <a:rPr lang="en-US" err="1">
                <a:latin typeface="Times New Roman"/>
                <a:cs typeface="Times New Roman"/>
              </a:rPr>
              <a:t>переехал</a:t>
            </a:r>
            <a:r>
              <a:rPr lang="en-US" dirty="0">
                <a:latin typeface="Times New Roman"/>
                <a:cs typeface="Times New Roman"/>
              </a:rPr>
              <a:t> в </a:t>
            </a:r>
            <a:r>
              <a:rPr lang="en-US" err="1">
                <a:latin typeface="Times New Roman"/>
                <a:cs typeface="Times New Roman"/>
              </a:rPr>
              <a:t>Челябинск</a:t>
            </a:r>
            <a:r>
              <a:rPr lang="en-US" dirty="0">
                <a:latin typeface="Times New Roman"/>
                <a:cs typeface="Times New Roman"/>
              </a:rPr>
              <a:t>. </a:t>
            </a:r>
            <a:r>
              <a:rPr lang="en-US" err="1">
                <a:latin typeface="Times New Roman"/>
                <a:cs typeface="Times New Roman"/>
              </a:rPr>
              <a:t>До</a:t>
            </a:r>
            <a:r>
              <a:rPr lang="en-US" dirty="0">
                <a:latin typeface="Times New Roman"/>
                <a:cs typeface="Times New Roman"/>
              </a:rPr>
              <a:t> 1972 </a:t>
            </a:r>
            <a:r>
              <a:rPr lang="en-US" err="1">
                <a:latin typeface="Times New Roman"/>
                <a:cs typeface="Times New Roman"/>
              </a:rPr>
              <a:t>года</a:t>
            </a:r>
            <a:r>
              <a:rPr lang="en-US" dirty="0">
                <a:latin typeface="Times New Roman"/>
                <a:cs typeface="Times New Roman"/>
              </a:rPr>
              <a:t> </a:t>
            </a:r>
            <a:r>
              <a:rPr lang="en-US" err="1">
                <a:latin typeface="Times New Roman"/>
                <a:cs typeface="Times New Roman"/>
              </a:rPr>
              <a:t>работал</a:t>
            </a:r>
            <a:r>
              <a:rPr lang="en-US" dirty="0">
                <a:latin typeface="Times New Roman"/>
                <a:cs typeface="Times New Roman"/>
              </a:rPr>
              <a:t> </a:t>
            </a:r>
            <a:r>
              <a:rPr lang="en-US" err="1">
                <a:latin typeface="Times New Roman"/>
                <a:cs typeface="Times New Roman"/>
              </a:rPr>
              <a:t>заведующим</a:t>
            </a:r>
            <a:r>
              <a:rPr lang="en-US" dirty="0">
                <a:latin typeface="Times New Roman"/>
                <a:cs typeface="Times New Roman"/>
              </a:rPr>
              <a:t> </a:t>
            </a:r>
            <a:r>
              <a:rPr lang="en-US" err="1">
                <a:latin typeface="Times New Roman"/>
                <a:cs typeface="Times New Roman"/>
              </a:rPr>
              <a:t>хирургическим</a:t>
            </a:r>
            <a:r>
              <a:rPr lang="en-US" dirty="0">
                <a:latin typeface="Times New Roman"/>
                <a:cs typeface="Times New Roman"/>
              </a:rPr>
              <a:t> </a:t>
            </a:r>
            <a:r>
              <a:rPr lang="en-US" err="1">
                <a:latin typeface="Times New Roman"/>
                <a:cs typeface="Times New Roman"/>
              </a:rPr>
              <a:t>отделением</a:t>
            </a:r>
            <a:r>
              <a:rPr lang="en-US" dirty="0">
                <a:latin typeface="Times New Roman"/>
                <a:cs typeface="Times New Roman"/>
              </a:rPr>
              <a:t> в </a:t>
            </a:r>
            <a:r>
              <a:rPr lang="en-US" err="1">
                <a:latin typeface="Times New Roman"/>
                <a:cs typeface="Times New Roman"/>
              </a:rPr>
              <a:t>местной</a:t>
            </a:r>
            <a:r>
              <a:rPr lang="en-US" dirty="0">
                <a:latin typeface="Times New Roman"/>
                <a:cs typeface="Times New Roman"/>
              </a:rPr>
              <a:t> </a:t>
            </a:r>
            <a:r>
              <a:rPr lang="en-US" err="1">
                <a:latin typeface="Times New Roman"/>
                <a:cs typeface="Times New Roman"/>
              </a:rPr>
              <a:t>больнице</a:t>
            </a:r>
            <a:r>
              <a:rPr lang="en-US" dirty="0">
                <a:latin typeface="Times New Roman"/>
                <a:cs typeface="Times New Roman"/>
              </a:rPr>
              <a:t>.</a:t>
            </a:r>
          </a:p>
        </p:txBody>
      </p:sp>
      <p:pic>
        <p:nvPicPr>
          <p:cNvPr id="5" name="Рисунок 5" descr="Изображение выглядит как человек, внутренний, мужчина&#10;&#10;Автоматически созданное описание">
            <a:extLst>
              <a:ext uri="{FF2B5EF4-FFF2-40B4-BE49-F238E27FC236}">
                <a16:creationId xmlns:a16="http://schemas.microsoft.com/office/drawing/2014/main" id="{870439A8-0C21-3C7A-15B0-C77613F74588}"/>
              </a:ext>
            </a:extLst>
          </p:cNvPr>
          <p:cNvPicPr>
            <a:picLocks noChangeAspect="1"/>
          </p:cNvPicPr>
          <p:nvPr/>
        </p:nvPicPr>
        <p:blipFill>
          <a:blip r:embed="rId2"/>
          <a:stretch>
            <a:fillRect/>
          </a:stretch>
        </p:blipFill>
        <p:spPr>
          <a:xfrm>
            <a:off x="7211683" y="3950990"/>
            <a:ext cx="4655389" cy="2722890"/>
          </a:xfrm>
          <a:prstGeom prst="rect">
            <a:avLst/>
          </a:prstGeom>
        </p:spPr>
      </p:pic>
      <p:pic>
        <p:nvPicPr>
          <p:cNvPr id="9" name="Рисунок 9" descr="Изображение выглядит как текст, человек, мужчина, стоит&#10;&#10;Автоматически созданное описание">
            <a:extLst>
              <a:ext uri="{FF2B5EF4-FFF2-40B4-BE49-F238E27FC236}">
                <a16:creationId xmlns:a16="http://schemas.microsoft.com/office/drawing/2014/main" id="{3DFA145B-FEE8-61CD-C259-71E3A698353F}"/>
              </a:ext>
            </a:extLst>
          </p:cNvPr>
          <p:cNvPicPr>
            <a:picLocks noChangeAspect="1"/>
          </p:cNvPicPr>
          <p:nvPr/>
        </p:nvPicPr>
        <p:blipFill>
          <a:blip r:embed="rId3"/>
          <a:stretch>
            <a:fillRect/>
          </a:stretch>
        </p:blipFill>
        <p:spPr>
          <a:xfrm>
            <a:off x="8002438" y="241317"/>
            <a:ext cx="3260784" cy="3442386"/>
          </a:xfrm>
          <a:prstGeom prst="rect">
            <a:avLst/>
          </a:prstGeom>
        </p:spPr>
      </p:pic>
    </p:spTree>
    <p:extLst>
      <p:ext uri="{BB962C8B-B14F-4D97-AF65-F5344CB8AC3E}">
        <p14:creationId xmlns:p14="http://schemas.microsoft.com/office/powerpoint/2010/main" val="2623597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22171661-0838-4942-A149-8C1B78926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1165F34A-CFE5-5D3E-9699-D2E5AB951066}"/>
              </a:ext>
            </a:extLst>
          </p:cNvPr>
          <p:cNvSpPr>
            <a:spLocks noGrp="1"/>
          </p:cNvSpPr>
          <p:nvPr>
            <p:ph type="title"/>
          </p:nvPr>
        </p:nvSpPr>
        <p:spPr>
          <a:xfrm>
            <a:off x="6096000" y="519111"/>
            <a:ext cx="5435010" cy="1705617"/>
          </a:xfrm>
        </p:spPr>
        <p:txBody>
          <a:bodyPr vert="horz" lIns="91440" tIns="45720" rIns="91440" bIns="45720" rtlCol="0" anchor="ctr">
            <a:normAutofit/>
          </a:bodyPr>
          <a:lstStyle/>
          <a:p>
            <a:r>
              <a:rPr lang="en-US"/>
              <a:t>Ефим иванович смирнов</a:t>
            </a:r>
          </a:p>
        </p:txBody>
      </p:sp>
      <p:sp>
        <p:nvSpPr>
          <p:cNvPr id="25" name="Rectangle 23">
            <a:extLst>
              <a:ext uri="{FF2B5EF4-FFF2-40B4-BE49-F238E27FC236}">
                <a16:creationId xmlns:a16="http://schemas.microsoft.com/office/drawing/2014/main" id="{4CFFC8CC-8357-4EAE-8DE4-28B285E7F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5979"/>
            <a:ext cx="4906370" cy="6869953"/>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885" h="6869951">
                <a:moveTo>
                  <a:pt x="1754909" y="0"/>
                </a:moveTo>
                <a:lnTo>
                  <a:pt x="6430885" y="11953"/>
                </a:lnTo>
                <a:lnTo>
                  <a:pt x="6430885" y="6869951"/>
                </a:lnTo>
                <a:lnTo>
                  <a:pt x="0" y="6869951"/>
                </a:lnTo>
                <a:lnTo>
                  <a:pt x="1754909"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BB04A404-AF1E-4EC9-AF7D-46C68BFCEB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941093" y="-5979"/>
            <a:ext cx="2549950" cy="686397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Рисунок 4" descr="Изображение выглядит как мужчина, галстук, человек, носит&#10;&#10;Автоматически созданное описание">
            <a:extLst>
              <a:ext uri="{FF2B5EF4-FFF2-40B4-BE49-F238E27FC236}">
                <a16:creationId xmlns:a16="http://schemas.microsoft.com/office/drawing/2014/main" id="{F1887749-3B47-1ACA-3617-DB1F9E2F0889}"/>
              </a:ext>
            </a:extLst>
          </p:cNvPr>
          <p:cNvPicPr>
            <a:picLocks noChangeAspect="1"/>
          </p:cNvPicPr>
          <p:nvPr/>
        </p:nvPicPr>
        <p:blipFill>
          <a:blip r:embed="rId2"/>
          <a:stretch>
            <a:fillRect/>
          </a:stretch>
        </p:blipFill>
        <p:spPr>
          <a:xfrm>
            <a:off x="709802" y="533401"/>
            <a:ext cx="4676393" cy="5791199"/>
          </a:xfrm>
          <a:prstGeom prst="rect">
            <a:avLst/>
          </a:prstGeom>
        </p:spPr>
      </p:pic>
      <p:sp>
        <p:nvSpPr>
          <p:cNvPr id="3" name="TextBox 2">
            <a:extLst>
              <a:ext uri="{FF2B5EF4-FFF2-40B4-BE49-F238E27FC236}">
                <a16:creationId xmlns:a16="http://schemas.microsoft.com/office/drawing/2014/main" id="{97620783-457A-7AEB-AD02-E11AC54FCFE2}"/>
              </a:ext>
            </a:extLst>
          </p:cNvPr>
          <p:cNvSpPr txBox="1"/>
          <p:nvPr/>
        </p:nvSpPr>
        <p:spPr>
          <a:xfrm>
            <a:off x="6096001" y="2224729"/>
            <a:ext cx="5435010" cy="409987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28600">
              <a:spcAft>
                <a:spcPts val="600"/>
              </a:spcAft>
              <a:buSzPct val="80000"/>
            </a:pPr>
            <a:r>
              <a:rPr lang="en-US" sz="2400" dirty="0" err="1">
                <a:solidFill>
                  <a:schemeClr val="tx2"/>
                </a:solidFill>
                <a:latin typeface="Times New Roman"/>
                <a:cs typeface="Times New Roman"/>
              </a:rPr>
              <a:t>Ефим</a:t>
            </a:r>
            <a:r>
              <a:rPr lang="en-US" sz="2400" dirty="0">
                <a:solidFill>
                  <a:schemeClr val="tx2"/>
                </a:solidFill>
                <a:latin typeface="Times New Roman"/>
                <a:cs typeface="Times New Roman"/>
              </a:rPr>
              <a:t> </a:t>
            </a:r>
            <a:r>
              <a:rPr lang="en-US" sz="2400" dirty="0" err="1">
                <a:solidFill>
                  <a:schemeClr val="tx2"/>
                </a:solidFill>
                <a:latin typeface="Times New Roman"/>
                <a:cs typeface="Times New Roman"/>
              </a:rPr>
              <a:t>Иванович</a:t>
            </a:r>
            <a:r>
              <a:rPr lang="en-US" sz="2400" dirty="0">
                <a:solidFill>
                  <a:schemeClr val="tx2"/>
                </a:solidFill>
                <a:latin typeface="Times New Roman"/>
                <a:cs typeface="Times New Roman"/>
              </a:rPr>
              <a:t> </a:t>
            </a:r>
            <a:r>
              <a:rPr lang="en-US" sz="2400" dirty="0" err="1">
                <a:solidFill>
                  <a:schemeClr val="tx2"/>
                </a:solidFill>
                <a:latin typeface="Times New Roman"/>
                <a:cs typeface="Times New Roman"/>
              </a:rPr>
              <a:t>Смирнов</a:t>
            </a:r>
            <a:r>
              <a:rPr lang="en-US" sz="2400" dirty="0">
                <a:solidFill>
                  <a:schemeClr val="tx2"/>
                </a:solidFill>
                <a:latin typeface="Times New Roman"/>
                <a:cs typeface="Times New Roman"/>
              </a:rPr>
              <a:t> — </a:t>
            </a:r>
            <a:r>
              <a:rPr lang="en-US" sz="2400" dirty="0" err="1">
                <a:solidFill>
                  <a:schemeClr val="tx2"/>
                </a:solidFill>
                <a:latin typeface="Times New Roman"/>
                <a:cs typeface="Times New Roman"/>
              </a:rPr>
              <a:t>военный</a:t>
            </a:r>
            <a:r>
              <a:rPr lang="en-US" sz="2400" dirty="0">
                <a:solidFill>
                  <a:schemeClr val="tx2"/>
                </a:solidFill>
                <a:latin typeface="Times New Roman"/>
                <a:cs typeface="Times New Roman"/>
              </a:rPr>
              <a:t> </a:t>
            </a:r>
            <a:r>
              <a:rPr lang="en-US" sz="2400" dirty="0" err="1">
                <a:solidFill>
                  <a:schemeClr val="tx2"/>
                </a:solidFill>
                <a:latin typeface="Times New Roman"/>
                <a:cs typeface="Times New Roman"/>
              </a:rPr>
              <a:t>врач</a:t>
            </a:r>
            <a:r>
              <a:rPr lang="en-US" sz="2400" dirty="0">
                <a:solidFill>
                  <a:schemeClr val="tx2"/>
                </a:solidFill>
                <a:latin typeface="Times New Roman"/>
                <a:cs typeface="Times New Roman"/>
              </a:rPr>
              <a:t>, </a:t>
            </a:r>
            <a:r>
              <a:rPr lang="en-US" sz="2400" dirty="0" err="1">
                <a:solidFill>
                  <a:schemeClr val="tx2"/>
                </a:solidFill>
                <a:latin typeface="Times New Roman"/>
                <a:cs typeface="Times New Roman"/>
              </a:rPr>
              <a:t>внёсший</a:t>
            </a:r>
            <a:r>
              <a:rPr lang="en-US" sz="2400" dirty="0">
                <a:solidFill>
                  <a:schemeClr val="tx2"/>
                </a:solidFill>
                <a:latin typeface="Times New Roman"/>
                <a:cs typeface="Times New Roman"/>
              </a:rPr>
              <a:t> </a:t>
            </a:r>
            <a:r>
              <a:rPr lang="en-US" sz="2400" dirty="0" err="1">
                <a:solidFill>
                  <a:schemeClr val="tx2"/>
                </a:solidFill>
                <a:latin typeface="Times New Roman"/>
                <a:cs typeface="Times New Roman"/>
              </a:rPr>
              <a:t>значительный</a:t>
            </a:r>
            <a:r>
              <a:rPr lang="en-US" sz="2400" dirty="0">
                <a:solidFill>
                  <a:schemeClr val="tx2"/>
                </a:solidFill>
                <a:latin typeface="Times New Roman"/>
                <a:cs typeface="Times New Roman"/>
              </a:rPr>
              <a:t> </a:t>
            </a:r>
            <a:r>
              <a:rPr lang="en-US" sz="2400" dirty="0" err="1">
                <a:solidFill>
                  <a:schemeClr val="tx2"/>
                </a:solidFill>
                <a:latin typeface="Times New Roman"/>
                <a:cs typeface="Times New Roman"/>
              </a:rPr>
              <a:t>вклад</a:t>
            </a:r>
            <a:r>
              <a:rPr lang="en-US" sz="2400" dirty="0">
                <a:solidFill>
                  <a:schemeClr val="tx2"/>
                </a:solidFill>
                <a:latin typeface="Times New Roman"/>
                <a:cs typeface="Times New Roman"/>
              </a:rPr>
              <a:t> в </a:t>
            </a:r>
            <a:r>
              <a:rPr lang="en-US" sz="2400" dirty="0" err="1">
                <a:solidFill>
                  <a:schemeClr val="tx2"/>
                </a:solidFill>
                <a:latin typeface="Times New Roman"/>
                <a:cs typeface="Times New Roman"/>
              </a:rPr>
              <a:t>становление</a:t>
            </a:r>
            <a:r>
              <a:rPr lang="en-US" sz="2400" dirty="0">
                <a:solidFill>
                  <a:schemeClr val="tx2"/>
                </a:solidFill>
                <a:latin typeface="Times New Roman"/>
                <a:cs typeface="Times New Roman"/>
              </a:rPr>
              <a:t> </a:t>
            </a:r>
            <a:r>
              <a:rPr lang="en-US" sz="2400" dirty="0" err="1">
                <a:solidFill>
                  <a:schemeClr val="tx2"/>
                </a:solidFill>
                <a:latin typeface="Times New Roman"/>
                <a:cs typeface="Times New Roman"/>
              </a:rPr>
              <a:t>советского</a:t>
            </a:r>
            <a:r>
              <a:rPr lang="en-US" sz="2400" dirty="0">
                <a:solidFill>
                  <a:schemeClr val="tx2"/>
                </a:solidFill>
                <a:latin typeface="Times New Roman"/>
                <a:cs typeface="Times New Roman"/>
              </a:rPr>
              <a:t> </a:t>
            </a:r>
            <a:r>
              <a:rPr lang="en-US" sz="2400" dirty="0" err="1">
                <a:solidFill>
                  <a:schemeClr val="tx2"/>
                </a:solidFill>
                <a:latin typeface="Times New Roman"/>
                <a:cs typeface="Times New Roman"/>
              </a:rPr>
              <a:t>военной</a:t>
            </a:r>
            <a:r>
              <a:rPr lang="en-US" sz="2400" dirty="0">
                <a:solidFill>
                  <a:schemeClr val="tx2"/>
                </a:solidFill>
                <a:latin typeface="Times New Roman"/>
                <a:cs typeface="Times New Roman"/>
              </a:rPr>
              <a:t> </a:t>
            </a:r>
            <a:r>
              <a:rPr lang="en-US" sz="2400" dirty="0" err="1">
                <a:solidFill>
                  <a:schemeClr val="tx2"/>
                </a:solidFill>
                <a:latin typeface="Times New Roman"/>
                <a:cs typeface="Times New Roman"/>
              </a:rPr>
              <a:t>медицины</a:t>
            </a:r>
            <a:r>
              <a:rPr lang="en-US" sz="2400" dirty="0">
                <a:solidFill>
                  <a:schemeClr val="tx2"/>
                </a:solidFill>
                <a:latin typeface="Times New Roman"/>
                <a:cs typeface="Times New Roman"/>
              </a:rPr>
              <a:t> и </a:t>
            </a:r>
            <a:r>
              <a:rPr lang="en-US" sz="2400" dirty="0" err="1">
                <a:solidFill>
                  <a:schemeClr val="tx2"/>
                </a:solidFill>
                <a:latin typeface="Times New Roman"/>
                <a:cs typeface="Times New Roman"/>
              </a:rPr>
              <a:t>гражданского</a:t>
            </a:r>
            <a:r>
              <a:rPr lang="en-US" sz="2400" dirty="0">
                <a:solidFill>
                  <a:schemeClr val="tx2"/>
                </a:solidFill>
                <a:latin typeface="Times New Roman"/>
                <a:cs typeface="Times New Roman"/>
              </a:rPr>
              <a:t> </a:t>
            </a:r>
            <a:r>
              <a:rPr lang="en-US" sz="2400" dirty="0" err="1">
                <a:solidFill>
                  <a:schemeClr val="tx2"/>
                </a:solidFill>
                <a:latin typeface="Times New Roman"/>
                <a:cs typeface="Times New Roman"/>
              </a:rPr>
              <a:t>здравоохранения</a:t>
            </a:r>
            <a:r>
              <a:rPr lang="en-US" sz="2400" dirty="0">
                <a:solidFill>
                  <a:schemeClr val="tx2"/>
                </a:solidFill>
                <a:latin typeface="Times New Roman"/>
                <a:cs typeface="Times New Roman"/>
              </a:rPr>
              <a:t>. </a:t>
            </a:r>
            <a:r>
              <a:rPr lang="en-US" sz="2400" dirty="0" err="1">
                <a:solidFill>
                  <a:schemeClr val="tx2"/>
                </a:solidFill>
                <a:latin typeface="Times New Roman"/>
                <a:cs typeface="Times New Roman"/>
              </a:rPr>
              <a:t>Человек</a:t>
            </a:r>
            <a:r>
              <a:rPr lang="en-US" sz="2400" dirty="0">
                <a:solidFill>
                  <a:schemeClr val="tx2"/>
                </a:solidFill>
                <a:latin typeface="Times New Roman"/>
                <a:cs typeface="Times New Roman"/>
              </a:rPr>
              <a:t>, </a:t>
            </a:r>
            <a:r>
              <a:rPr lang="en-US" sz="2400" dirty="0" err="1">
                <a:solidFill>
                  <a:schemeClr val="tx2"/>
                </a:solidFill>
                <a:latin typeface="Times New Roman"/>
                <a:cs typeface="Times New Roman"/>
              </a:rPr>
              <a:t>закончивший</a:t>
            </a:r>
            <a:r>
              <a:rPr lang="en-US" sz="2400" dirty="0">
                <a:solidFill>
                  <a:schemeClr val="tx2"/>
                </a:solidFill>
                <a:latin typeface="Times New Roman"/>
                <a:cs typeface="Times New Roman"/>
              </a:rPr>
              <a:t> </a:t>
            </a:r>
            <a:r>
              <a:rPr lang="en-US" sz="2400" dirty="0" err="1">
                <a:solidFill>
                  <a:schemeClr val="tx2"/>
                </a:solidFill>
                <a:latin typeface="Times New Roman"/>
                <a:cs typeface="Times New Roman"/>
              </a:rPr>
              <a:t>военную</a:t>
            </a:r>
            <a:r>
              <a:rPr lang="en-US" sz="2400" dirty="0">
                <a:solidFill>
                  <a:schemeClr val="tx2"/>
                </a:solidFill>
                <a:latin typeface="Times New Roman"/>
                <a:cs typeface="Times New Roman"/>
              </a:rPr>
              <a:t> </a:t>
            </a:r>
            <a:r>
              <a:rPr lang="en-US" sz="2400" dirty="0" err="1">
                <a:solidFill>
                  <a:schemeClr val="tx2"/>
                </a:solidFill>
                <a:latin typeface="Times New Roman"/>
                <a:cs typeface="Times New Roman"/>
              </a:rPr>
              <a:t>службу</a:t>
            </a:r>
            <a:r>
              <a:rPr lang="en-US" sz="2400" dirty="0">
                <a:solidFill>
                  <a:schemeClr val="tx2"/>
                </a:solidFill>
                <a:latin typeface="Times New Roman"/>
                <a:cs typeface="Times New Roman"/>
              </a:rPr>
              <a:t> в </a:t>
            </a:r>
            <a:r>
              <a:rPr lang="en-US" sz="2400" dirty="0" err="1">
                <a:solidFill>
                  <a:schemeClr val="tx2"/>
                </a:solidFill>
                <a:latin typeface="Times New Roman"/>
                <a:cs typeface="Times New Roman"/>
              </a:rPr>
              <a:t>чине</a:t>
            </a:r>
            <a:r>
              <a:rPr lang="en-US" sz="2400" dirty="0">
                <a:solidFill>
                  <a:schemeClr val="tx2"/>
                </a:solidFill>
                <a:latin typeface="Times New Roman"/>
                <a:cs typeface="Times New Roman"/>
              </a:rPr>
              <a:t> </a:t>
            </a:r>
            <a:r>
              <a:rPr lang="en-US" sz="2400" dirty="0" err="1">
                <a:solidFill>
                  <a:schemeClr val="tx2"/>
                </a:solidFill>
                <a:latin typeface="Times New Roman"/>
                <a:cs typeface="Times New Roman"/>
              </a:rPr>
              <a:t>генерал-полковника</a:t>
            </a:r>
            <a:r>
              <a:rPr lang="en-US" sz="2400" dirty="0">
                <a:solidFill>
                  <a:schemeClr val="tx2"/>
                </a:solidFill>
                <a:latin typeface="Times New Roman"/>
                <a:cs typeface="Times New Roman"/>
              </a:rPr>
              <a:t> </a:t>
            </a:r>
            <a:r>
              <a:rPr lang="en-US" sz="2400" dirty="0" err="1">
                <a:solidFill>
                  <a:schemeClr val="tx2"/>
                </a:solidFill>
                <a:latin typeface="Times New Roman"/>
                <a:cs typeface="Times New Roman"/>
              </a:rPr>
              <a:t>военной</a:t>
            </a:r>
            <a:r>
              <a:rPr lang="en-US" sz="2400" dirty="0">
                <a:solidFill>
                  <a:schemeClr val="tx2"/>
                </a:solidFill>
                <a:latin typeface="Times New Roman"/>
                <a:cs typeface="Times New Roman"/>
              </a:rPr>
              <a:t> </a:t>
            </a:r>
            <a:r>
              <a:rPr lang="en-US" sz="2400" dirty="0" err="1">
                <a:solidFill>
                  <a:schemeClr val="tx2"/>
                </a:solidFill>
                <a:latin typeface="Times New Roman"/>
                <a:cs typeface="Times New Roman"/>
              </a:rPr>
              <a:t>службы</a:t>
            </a:r>
            <a:r>
              <a:rPr lang="en-US" sz="2400" dirty="0">
                <a:solidFill>
                  <a:schemeClr val="tx2"/>
                </a:solidFill>
                <a:latin typeface="Times New Roman"/>
                <a:cs typeface="Times New Roman"/>
              </a:rPr>
              <a:t>, </a:t>
            </a:r>
            <a:r>
              <a:rPr lang="en-US" sz="2400" dirty="0" err="1">
                <a:solidFill>
                  <a:schemeClr val="tx2"/>
                </a:solidFill>
                <a:latin typeface="Times New Roman"/>
                <a:cs typeface="Times New Roman"/>
              </a:rPr>
              <a:t>Герой</a:t>
            </a:r>
            <a:r>
              <a:rPr lang="en-US" sz="2400" dirty="0">
                <a:solidFill>
                  <a:schemeClr val="tx2"/>
                </a:solidFill>
                <a:latin typeface="Times New Roman"/>
                <a:cs typeface="Times New Roman"/>
              </a:rPr>
              <a:t> </a:t>
            </a:r>
            <a:r>
              <a:rPr lang="en-US" sz="2400" dirty="0" err="1">
                <a:solidFill>
                  <a:schemeClr val="tx2"/>
                </a:solidFill>
                <a:latin typeface="Times New Roman"/>
                <a:cs typeface="Times New Roman"/>
              </a:rPr>
              <a:t>социалистического</a:t>
            </a:r>
            <a:r>
              <a:rPr lang="en-US" sz="2400" dirty="0">
                <a:solidFill>
                  <a:schemeClr val="tx2"/>
                </a:solidFill>
                <a:latin typeface="Times New Roman"/>
                <a:cs typeface="Times New Roman"/>
              </a:rPr>
              <a:t> </a:t>
            </a:r>
            <a:r>
              <a:rPr lang="en-US" sz="2400" dirty="0" err="1">
                <a:solidFill>
                  <a:schemeClr val="tx2"/>
                </a:solidFill>
                <a:latin typeface="Times New Roman"/>
                <a:cs typeface="Times New Roman"/>
              </a:rPr>
              <a:t>труда</a:t>
            </a:r>
            <a:r>
              <a:rPr lang="en-US" sz="2400" dirty="0">
                <a:solidFill>
                  <a:schemeClr val="tx2"/>
                </a:solidFill>
                <a:latin typeface="Times New Roman"/>
                <a:cs typeface="Times New Roman"/>
              </a:rPr>
              <a:t>.</a:t>
            </a:r>
            <a:endParaRPr lang="ru-RU" sz="2400">
              <a:solidFill>
                <a:schemeClr val="tx2"/>
              </a:solidFill>
              <a:latin typeface="Times New Roman"/>
              <a:cs typeface="Times New Roman"/>
            </a:endParaRPr>
          </a:p>
        </p:txBody>
      </p:sp>
    </p:spTree>
    <p:extLst>
      <p:ext uri="{BB962C8B-B14F-4D97-AF65-F5344CB8AC3E}">
        <p14:creationId xmlns:p14="http://schemas.microsoft.com/office/powerpoint/2010/main" val="999195413"/>
      </p:ext>
    </p:extLst>
  </p:cSld>
  <p:clrMapOvr>
    <a:masterClrMapping/>
  </p:clrMapOvr>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BrushVTI">
  <a:themeElements>
    <a:clrScheme name="AnalogousFromLightSeed_2SEEDS">
      <a:dk1>
        <a:srgbClr val="000000"/>
      </a:dk1>
      <a:lt1>
        <a:srgbClr val="FFFFFF"/>
      </a:lt1>
      <a:dk2>
        <a:srgbClr val="412D24"/>
      </a:dk2>
      <a:lt2>
        <a:srgbClr val="E8E6E2"/>
      </a:lt2>
      <a:accent1>
        <a:srgbClr val="778FC1"/>
      </a:accent1>
      <a:accent2>
        <a:srgbClr val="73ABBF"/>
      </a:accent2>
      <a:accent3>
        <a:srgbClr val="9690CC"/>
      </a:accent3>
      <a:accent4>
        <a:srgbClr val="C17779"/>
      </a:accent4>
      <a:accent5>
        <a:srgbClr val="C4997D"/>
      </a:accent5>
      <a:accent6>
        <a:srgbClr val="B1A46D"/>
      </a:accent6>
      <a:hlink>
        <a:srgbClr val="938159"/>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Широкоэкранный</PresentationFormat>
  <Paragraphs>0</Paragraphs>
  <Slides>19</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19</vt:i4>
      </vt:variant>
    </vt:vector>
  </HeadingPairs>
  <TitlesOfParts>
    <vt:vector size="21" baseType="lpstr">
      <vt:lpstr>AngleLinesVTI</vt:lpstr>
      <vt:lpstr>BrushVTI</vt:lpstr>
      <vt:lpstr>Участие русских врачей в Великой Отечественной Войне</vt:lpstr>
      <vt:lpstr>Презентация PowerPoint</vt:lpstr>
      <vt:lpstr>ТЯЖЕСТИ И ЛИШЕНИЯ МЕДИЦИНСКОГО ПЕРСОНАЛА НА МОМЕНТ НАЧАЛА ВОЙНЫ</vt:lpstr>
      <vt:lpstr>Самые известные врачи Великой Отечественной Войны</vt:lpstr>
      <vt:lpstr>НИКОЛАЙ НИЛОВИЧ БУРДЕНКО</vt:lpstr>
      <vt:lpstr>Презентация PowerPoint</vt:lpstr>
      <vt:lpstr>Георгий федорович синяков</vt:lpstr>
      <vt:lpstr>Презентация PowerPoint</vt:lpstr>
      <vt:lpstr>Ефим иванович смирнов</vt:lpstr>
      <vt:lpstr>Презентация PowerPoint</vt:lpstr>
      <vt:lpstr>Зинаида ивановна маресева</vt:lpstr>
      <vt:lpstr>Зинаида михайловна туснолобова-марченко</vt:lpstr>
      <vt:lpstr>Презентация PowerPoint</vt:lpstr>
      <vt:lpstr>Ирина николаевна левченко</vt:lpstr>
      <vt:lpstr>Презентация PowerPoint</vt:lpstr>
      <vt:lpstr>Зинаида александровна самсонова</vt:lpstr>
      <vt:lpstr>Презентация PowerPoint</vt:lpstr>
      <vt:lpstr>Презентация PowerPoint</vt:lpstr>
      <vt:lpstr>Спасибо за внимание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
  <cp:lastModifiedBy/>
  <cp:revision>513</cp:revision>
  <dcterms:created xsi:type="dcterms:W3CDTF">2022-04-21T15:02:42Z</dcterms:created>
  <dcterms:modified xsi:type="dcterms:W3CDTF">2022-04-22T19:26:19Z</dcterms:modified>
</cp:coreProperties>
</file>