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5" r:id="rId6"/>
    <p:sldId id="267" r:id="rId7"/>
    <p:sldId id="268" r:id="rId8"/>
    <p:sldId id="269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5AEB-E267-430F-A0FF-B1F136EDAC30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464A-D5DB-4A48-8BFE-9A8D4CC63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7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5AEB-E267-430F-A0FF-B1F136EDAC30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464A-D5DB-4A48-8BFE-9A8D4CC63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8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5AEB-E267-430F-A0FF-B1F136EDAC30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464A-D5DB-4A48-8BFE-9A8D4CC63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5AEB-E267-430F-A0FF-B1F136EDAC30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464A-D5DB-4A48-8BFE-9A8D4CC63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0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5AEB-E267-430F-A0FF-B1F136EDAC30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464A-D5DB-4A48-8BFE-9A8D4CC63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5AEB-E267-430F-A0FF-B1F136EDAC30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464A-D5DB-4A48-8BFE-9A8D4CC63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5AEB-E267-430F-A0FF-B1F136EDAC30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464A-D5DB-4A48-8BFE-9A8D4CC63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8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5AEB-E267-430F-A0FF-B1F136EDAC30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464A-D5DB-4A48-8BFE-9A8D4CC63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5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5AEB-E267-430F-A0FF-B1F136EDAC30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464A-D5DB-4A48-8BFE-9A8D4CC63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5AEB-E267-430F-A0FF-B1F136EDAC30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464A-D5DB-4A48-8BFE-9A8D4CC63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5AEB-E267-430F-A0FF-B1F136EDAC30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464A-D5DB-4A48-8BFE-9A8D4CC63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3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95AEB-E267-430F-A0FF-B1F136EDAC30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464A-D5DB-4A48-8BFE-9A8D4CC63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5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1508">
            <a:off x="4949027" y="-3454093"/>
            <a:ext cx="2428225" cy="12204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9" y="1669345"/>
            <a:ext cx="1905000" cy="133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18222" y="5098059"/>
            <a:ext cx="31608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Подготовила Корягина Маргарита студентка 112 группы 1 курса педиатрического факультета</a:t>
            </a:r>
            <a:endParaRPr lang="ru-RU" sz="16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C42913-C8E3-4854-B87A-86A8B1FFD672}"/>
              </a:ext>
            </a:extLst>
          </p:cNvPr>
          <p:cNvSpPr/>
          <p:nvPr/>
        </p:nvSpPr>
        <p:spPr>
          <a:xfrm>
            <a:off x="3826934" y="976073"/>
            <a:ext cx="82521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Участие русских врачей в Великой Отечественной войне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94E5E0-ABDE-406D-BDD2-49CAA6A1A3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7" t="2488" r="2855" b="2770"/>
          <a:stretch/>
        </p:blipFill>
        <p:spPr>
          <a:xfrm>
            <a:off x="2743201" y="3002845"/>
            <a:ext cx="4933244" cy="3685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282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82" y="5842968"/>
            <a:ext cx="5145207" cy="98775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085C9E-D5FE-446A-BED6-4AC27D276B16}"/>
              </a:ext>
            </a:extLst>
          </p:cNvPr>
          <p:cNvSpPr/>
          <p:nvPr/>
        </p:nvSpPr>
        <p:spPr>
          <a:xfrm>
            <a:off x="270932" y="988605"/>
            <a:ext cx="682977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войне написано и рассказано много. Я хочу напомнить о некоторых страницах истории, связанных с вкладом медиков в Победу.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700 тысяч врачей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медсестер и санитаров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Великой Отечественной войне, на пределе возможностей, в условиях, которые трудно даже представить нам, детям мирного времени.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этого не знают, но именно медработники гибли во время войны особенно часто — после пехоты медики были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месте по смертности.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военным врачам на фронт смогли вернуться за годы войны около 18 миллионов военнослужащих.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означает, что нашу Победу добывали в боях раненые, вернувшиеся в строй благодаря самоотверженной работе медиков.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— их вклад в Победу.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D54BCF7-441B-4E31-ADDE-26B1B1BD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37" y="137228"/>
            <a:ext cx="10450689" cy="98775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врачей в Победу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3D3A5E-62BF-4A70-9020-3C1E8532E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756" y="1787820"/>
            <a:ext cx="4662312" cy="3026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00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82" y="5842968"/>
            <a:ext cx="5145207" cy="9877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12597-D970-46B8-A1B0-859F7CAA0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 Федор Михайлович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79C8D9-2512-4EBD-A266-1E7474BB2C9E}"/>
              </a:ext>
            </a:extLst>
          </p:cNvPr>
          <p:cNvSpPr/>
          <p:nvPr/>
        </p:nvSpPr>
        <p:spPr>
          <a:xfrm>
            <a:off x="0" y="969202"/>
            <a:ext cx="89084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1941 года он попал в окружение под Полтавой и не смог перейти линию фронта обратно. Ему пришлось поселиться в городе Славуте и стать главврачом районной больницы.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это время он принял решение о создании подпольной организации для борьбы с немецкими захватчиками, там скрывались и проходили лечение раненые советские солдаты.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возглавил 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Грослазарет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медучреждение, контролируемое немцами, в котором содержались раненые военнопленные. Причем условия были антисанитарными, а значит, шансов у бедолаг практически не было.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 Михайлов старался помочь им по максимуму: некоторых больных под видом инфекционных и заразных переводили в специально созданный инфекционный барак, куда немцы даже не рисковали заходить, чтобы не подцепить заразу.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пациенты барака выздоравливали, их оформляли как умерших и отправляли в партизанские отряды.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Партизанская ячейка крепла, устраивала диверсии. После одной из них по доносу немцы вычислили и арестовали Михайлова. Произошло это 22 июля 1942 года. Врач не сказал ни слова на допросах. 5 августа 1942 года его казнили прямо на территории больницы, руководителем которой он являлся.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62D58C-F285-4A46-86D1-63AA5615C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452" y="1047535"/>
            <a:ext cx="3027062" cy="492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3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82" y="5842968"/>
            <a:ext cx="5145207" cy="9877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BFB33-0EC3-4276-9633-062FC0B7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Михайлович Буйко.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6CBAFA-664A-4200-9B3D-79500A5EA22C}"/>
              </a:ext>
            </a:extLst>
          </p:cNvPr>
          <p:cNvSpPr/>
          <p:nvPr/>
        </p:nvSpPr>
        <p:spPr>
          <a:xfrm>
            <a:off x="203198" y="1352838"/>
            <a:ext cx="72926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1922 году окончил мединститут в Киеве и даже успел получить звание доктора наук. В 1941 году он вступил в ряды Красной армии как доброволец.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работал в должности хирурга медсанбата, был ранен осколком мины и попал в плен. Его положили в Фастовскую больницу, а ранение представили как результат ДТП.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1942 года он возглавил это лечебное учреждение. И параллельно с этим стал одним из организаторов партизанского подполья. Как и Федор Михайлов, Буйко лечил в больнице раненых партизан.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1943 году ему пришлось самому стать партизаном, медиком отряда.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1943 года во время облавы его арестовали, допрашивали и пытали, но он ни слова не проронил о том, что знал.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1943 года немцы сожгли его заживо.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DD7BF-FC85-4320-AEF2-23042342A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23" y="1064152"/>
            <a:ext cx="3858154" cy="482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630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82" y="5842968"/>
            <a:ext cx="5145207" cy="9877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5C377-F91F-4E37-B419-09CB1AA5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855" y="0"/>
            <a:ext cx="9536289" cy="87788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Зинаида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Туснолобова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-Марченко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0183D1-320B-4439-862C-748D96170E49}"/>
              </a:ext>
            </a:extLst>
          </p:cNvPr>
          <p:cNvSpPr/>
          <p:nvPr/>
        </p:nvSpPr>
        <p:spPr>
          <a:xfrm>
            <a:off x="0" y="604497"/>
            <a:ext cx="74958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самым началом войны девушка вышла замуж. Когда ее супруга призвали на фронт, она тут же отправилась на медицинские курсы, окончив которые, ушла добровольцем.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оказывала первую помощь пострадавшим на месте, а также выносила их с поля боя и доставляла в госпитали. За 8 месяцев на ее счету оказались 128 спасенных жизней.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1943 году девушка была тяжело ранена во время очередного задания: тогда она спасала командира, но, к сожалению, тот погиб у нее на руках. Ситуация осложнялась тем, что у него на руках были секретные бумаги. И Зинаида успела спрятать их до того, как от собственного ранения потеряла сознание.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она пришла в себя, то увидела, что немцы добивают раненых на поле. Пострадала и она сама: ее били прикладом по голове. Она снова потеряла сознание, и это спасло ей жизнь: враг воспринял это как ее смерть. Чуть позже ее нашли на поле с серьезными обморожениями.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Девушка была доставлена в госпиталь, ей провели несколько тяжелейших операций, однако из-за гангрены она лишилась рук и ног. Несмотря на полученную инвалидность, муж Зинаиды не бросил ее. Вместе они прожили счастливую жизнь и вырастили двоих детей.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696A86-CFB4-476B-8F62-80A433F83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544" y="1586692"/>
            <a:ext cx="4450545" cy="404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2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82" y="5842968"/>
            <a:ext cx="5145207" cy="9877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412C0-6CFE-435F-B0AE-C8C93EE6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44" y="124178"/>
            <a:ext cx="9208911" cy="674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Федорович Синяков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3C6912-2AF9-40D5-A4AC-95B79A1B5CDD}"/>
              </a:ext>
            </a:extLst>
          </p:cNvPr>
          <p:cNvSpPr/>
          <p:nvPr/>
        </p:nvSpPr>
        <p:spPr>
          <a:xfrm>
            <a:off x="135466" y="798866"/>
            <a:ext cx="89859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1941 года вместе с ранеными бойцами оказался в плену. В лагере его также определили медиком в лазарет. Синяков оперировал здесь много и часто. Проводил операции и немцам.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он спас сына одного из захватчиков, — тот задыхался из-за попавшего в горло постороннего предмета — немцы стали ему безоговорочно доверять, что дало врачу возможность иметь свободу передвижения по лагерю. А это помогло ему в подпольной деятельности.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счету доктора много спасенных жизней. Он разработал специальную мазь, которая отлично заживляла раны и ссадины, но с виду они казались свежими. В результате он мог говорить немцам, что лекарства не работают, а через некоторое время имитировал смерть пациента, — он обучил пленных натурально прикидываться мертвыми — проводил констатацию факта смерти, «труп» вывозили в числе других действительно скончавшихся и выбрасывали за воротами в ров. А там человек мог бежать.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1945 года он оказался в числе брошенных в лагере пленных, которых должны были уничтожить уходившие немецкие солдаты. Такая поспешность объяснялась скорым наступлением советской армии. Однако врач смог убедить солдат не убивать оставшихся людей.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Георгий Федорович встречал в Берлине. Он смог сделать то, о чем мечтали многие: расписался на стенах Рейхстага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05DEA9-553F-4739-8A42-2D15A58E6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1191332"/>
            <a:ext cx="2993798" cy="410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90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82" y="5842968"/>
            <a:ext cx="5145207" cy="9877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9A861-C2B3-43D9-8866-682F8A0E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Николаевна Левченко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63306A-2E00-49D1-8636-7A371C93E584}"/>
              </a:ext>
            </a:extLst>
          </p:cNvPr>
          <p:cNvSpPr/>
          <p:nvPr/>
        </p:nvSpPr>
        <p:spPr>
          <a:xfrm>
            <a:off x="191911" y="1443841"/>
            <a:ext cx="7924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июле 1941 года она присоединилась к тыловым частям действующей армии. Как и многие другие санитарки, она занималась доставкой раненых с поля боя, перевязкой их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ассистированием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операций.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маю 1942 года молодая девушка вынесла на своих плечах 168 раненых, которым она же и оказывала первую медицинскую помощь.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боях она также смогла захватить и доставить в свою часть пленного и оружие. Во время боев на Керченском полуострове она подбежала к горящему танку и, открыв его люк, стала вытаскивать оттуда раненых. Позже она сделала раненым перевязки. Сама же при этом была тяжело ранена и эвакуирована в больницу.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выздоровления медсестра прошла курс обучения в танковом училище и вернулась на фронт. На танках она вывозила и раненых. Победу встретила под Берлином.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E95A2B-12B7-48B9-A3D0-C575F3176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756" y="1325563"/>
            <a:ext cx="3268713" cy="463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618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82" y="5842968"/>
            <a:ext cx="5145207" cy="9877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9A861-C2B3-43D9-8866-682F8A0E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 Осиповна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Гнаровская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F0750B-9C90-4EC1-AB6F-FD9A69B8A7D0}"/>
              </a:ext>
            </a:extLst>
          </p:cNvPr>
          <p:cNvSpPr/>
          <p:nvPr/>
        </p:nvSpPr>
        <p:spPr>
          <a:xfrm>
            <a:off x="315163" y="1305341"/>
            <a:ext cx="76886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1942 году Валерия добилась зачисления в стрелковую дивизию, где окончила курсы медсестер, а после ушла на передовую добровольцем. Когда ее дивизия прибыла на Сталинградский фронт, она первая ринулась в бой, поразив всех своей отвагой и бесстрашием.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Гнаровская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принимала активное участие в обороне Сталинграда, воевала на Юго-Западном фронте, а также участвовала в Донбасской операции и освобождении Левобережной Украины.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1943 года несколько немецких танков прорвались в тыл советских войск, двинувшись к позициям медсанбата и штаба.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Гнаровская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раздумывая схватила связку гранат и бросила их под танк, пожертвовав при этом своей жизнью.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все время пребывания на фронте, Валерия оказала медицинскую помощь более 300 солдатам и командирам.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мужество и героизм ей посмертно присвоено звание Героя Советского Союза.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D8D421-2D96-491A-9FF4-9C8B495D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236" y="1117644"/>
            <a:ext cx="3665550" cy="493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4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3" b="94987" l="2899" r="976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2888" y="3325547"/>
            <a:ext cx="6572250" cy="360997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715ABE-08DF-4366-A218-5BA7A631425A}"/>
              </a:ext>
            </a:extLst>
          </p:cNvPr>
          <p:cNvSpPr/>
          <p:nvPr/>
        </p:nvSpPr>
        <p:spPr>
          <a:xfrm>
            <a:off x="1004711" y="356570"/>
            <a:ext cx="104083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 внесли бесценный вклад в победу. На фронте и в тылу, днём и ночью, в неимоверно тяжёлых условиях военных лет они спасали жизни миллионов воинов.</a:t>
            </a:r>
          </a:p>
          <a:p>
            <a:pPr algn="ctr"/>
            <a:r>
              <a:rPr lang="ru-RU" sz="2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«Армии и отдельные соединения,- писал маршал </a:t>
            </a:r>
            <a:r>
              <a:rPr lang="ru-RU" sz="20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К.К.Рокоссовский</a:t>
            </a:r>
            <a:r>
              <a:rPr lang="ru-RU" sz="2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,- пополнялись в основном солдатами и офицерами, вернувшимися после излечения из фронтовых, армейских госпиталей и из медсанбатов. Поистине наши медики были тружениками-героями. Они делали всё, чтобы скорее поставить раненых на ноги, дать им возможность снова вернуться в строй».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0DEBCC-B01C-4055-BE0C-D0DE50343D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19" t="13838" r="22801" b="15380"/>
          <a:stretch/>
        </p:blipFill>
        <p:spPr>
          <a:xfrm>
            <a:off x="6349748" y="2891455"/>
            <a:ext cx="5519904" cy="36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564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1275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Вклад врачей в Победу</vt:lpstr>
      <vt:lpstr>Михайлов Федор Михайлович</vt:lpstr>
      <vt:lpstr>Петр Михайлович Буйко.</vt:lpstr>
      <vt:lpstr>Зинаида Туснолобова-Марченко</vt:lpstr>
      <vt:lpstr>Георгий Федорович Синяков</vt:lpstr>
      <vt:lpstr>Ирина Николаевна Левченко</vt:lpstr>
      <vt:lpstr>Валерия Осиповна Гнаровская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КППК</dc:creator>
  <cp:lastModifiedBy>Маргарита</cp:lastModifiedBy>
  <cp:revision>18</cp:revision>
  <dcterms:created xsi:type="dcterms:W3CDTF">2017-12-14T07:42:41Z</dcterms:created>
  <dcterms:modified xsi:type="dcterms:W3CDTF">2022-04-19T17:03:53Z</dcterms:modified>
</cp:coreProperties>
</file>