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ия Красноперова" userId="0050e01681aa408a" providerId="LiveId" clId="{8CF955D3-6A76-4CF0-BFE1-BBC744A358D9}"/>
    <pc:docChg chg="custSel modSld modMainMaster">
      <pc:chgData name="Лия Красноперова" userId="0050e01681aa408a" providerId="LiveId" clId="{8CF955D3-6A76-4CF0-BFE1-BBC744A358D9}" dt="2022-04-20T20:25:22.975" v="97" actId="1076"/>
      <pc:docMkLst>
        <pc:docMk/>
      </pc:docMkLst>
      <pc:sldChg chg="modSp modTransition">
        <pc:chgData name="Лия Красноперова" userId="0050e01681aa408a" providerId="LiveId" clId="{8CF955D3-6A76-4CF0-BFE1-BBC744A358D9}" dt="2022-04-20T20:24:30.723" v="96"/>
        <pc:sldMkLst>
          <pc:docMk/>
          <pc:sldMk cId="2376259559" sldId="256"/>
        </pc:sldMkLst>
        <pc:spChg chg="mod">
          <ac:chgData name="Лия Красноперова" userId="0050e01681aa408a" providerId="LiveId" clId="{8CF955D3-6A76-4CF0-BFE1-BBC744A358D9}" dt="2022-04-20T20:22:05.930" v="78" actId="2711"/>
          <ac:spMkLst>
            <pc:docMk/>
            <pc:sldMk cId="2376259559" sldId="256"/>
            <ac:spMk id="2" creationId="{00000000-0000-0000-0000-000000000000}"/>
          </ac:spMkLst>
        </pc:spChg>
        <pc:spChg chg="mod">
          <ac:chgData name="Лия Красноперова" userId="0050e01681aa408a" providerId="LiveId" clId="{8CF955D3-6A76-4CF0-BFE1-BBC744A358D9}" dt="2022-04-20T20:22:42.534" v="84" actId="1076"/>
          <ac:spMkLst>
            <pc:docMk/>
            <pc:sldMk cId="2376259559" sldId="256"/>
            <ac:spMk id="3" creationId="{00000000-0000-0000-0000-000000000000}"/>
          </ac:spMkLst>
        </pc:spChg>
      </pc:sldChg>
      <pc:sldChg chg="delSp modSp modTransition">
        <pc:chgData name="Лия Красноперова" userId="0050e01681aa408a" providerId="LiveId" clId="{8CF955D3-6A76-4CF0-BFE1-BBC744A358D9}" dt="2022-04-20T20:24:30.723" v="96"/>
        <pc:sldMkLst>
          <pc:docMk/>
          <pc:sldMk cId="2548621522" sldId="257"/>
        </pc:sldMkLst>
        <pc:spChg chg="del">
          <ac:chgData name="Лия Красноперова" userId="0050e01681aa408a" providerId="LiveId" clId="{8CF955D3-6A76-4CF0-BFE1-BBC744A358D9}" dt="2022-04-20T20:18:18.083" v="46" actId="21"/>
          <ac:spMkLst>
            <pc:docMk/>
            <pc:sldMk cId="2548621522" sldId="257"/>
            <ac:spMk id="2" creationId="{00000000-0000-0000-0000-000000000000}"/>
          </ac:spMkLst>
        </pc:spChg>
        <pc:spChg chg="mod">
          <ac:chgData name="Лия Красноперова" userId="0050e01681aa408a" providerId="LiveId" clId="{8CF955D3-6A76-4CF0-BFE1-BBC744A358D9}" dt="2022-04-20T20:18:30.714" v="47" actId="20577"/>
          <ac:spMkLst>
            <pc:docMk/>
            <pc:sldMk cId="2548621522" sldId="257"/>
            <ac:spMk id="3" creationId="{00000000-0000-0000-0000-000000000000}"/>
          </ac:spMkLst>
        </pc:spChg>
      </pc:sldChg>
      <pc:sldChg chg="modSp modTransition">
        <pc:chgData name="Лия Красноперова" userId="0050e01681aa408a" providerId="LiveId" clId="{8CF955D3-6A76-4CF0-BFE1-BBC744A358D9}" dt="2022-04-20T20:25:22.975" v="97" actId="1076"/>
        <pc:sldMkLst>
          <pc:docMk/>
          <pc:sldMk cId="3553461893" sldId="258"/>
        </pc:sldMkLst>
        <pc:spChg chg="mod">
          <ac:chgData name="Лия Красноперова" userId="0050e01681aa408a" providerId="LiveId" clId="{8CF955D3-6A76-4CF0-BFE1-BBC744A358D9}" dt="2022-04-20T20:25:22.975" v="97" actId="1076"/>
          <ac:spMkLst>
            <pc:docMk/>
            <pc:sldMk cId="3553461893" sldId="258"/>
            <ac:spMk id="3" creationId="{00000000-0000-0000-0000-000000000000}"/>
          </ac:spMkLst>
        </pc:spChg>
      </pc:sldChg>
      <pc:sldChg chg="modSp modTransition">
        <pc:chgData name="Лия Красноперова" userId="0050e01681aa408a" providerId="LiveId" clId="{8CF955D3-6A76-4CF0-BFE1-BBC744A358D9}" dt="2022-04-20T20:24:30.723" v="96"/>
        <pc:sldMkLst>
          <pc:docMk/>
          <pc:sldMk cId="786036409" sldId="259"/>
        </pc:sldMkLst>
        <pc:spChg chg="mod">
          <ac:chgData name="Лия Красноперова" userId="0050e01681aa408a" providerId="LiveId" clId="{8CF955D3-6A76-4CF0-BFE1-BBC744A358D9}" dt="2022-04-20T20:23:05.558" v="87" actId="27636"/>
          <ac:spMkLst>
            <pc:docMk/>
            <pc:sldMk cId="786036409" sldId="259"/>
            <ac:spMk id="2" creationId="{00000000-0000-0000-0000-000000000000}"/>
          </ac:spMkLst>
        </pc:spChg>
        <pc:spChg chg="mod">
          <ac:chgData name="Лия Красноперова" userId="0050e01681aa408a" providerId="LiveId" clId="{8CF955D3-6A76-4CF0-BFE1-BBC744A358D9}" dt="2022-04-20T20:20:24.067" v="72" actId="1076"/>
          <ac:spMkLst>
            <pc:docMk/>
            <pc:sldMk cId="786036409" sldId="259"/>
            <ac:spMk id="4" creationId="{00000000-0000-0000-0000-000000000000}"/>
          </ac:spMkLst>
        </pc:spChg>
      </pc:sldChg>
      <pc:sldChg chg="delSp modTransition">
        <pc:chgData name="Лия Красноперова" userId="0050e01681aa408a" providerId="LiveId" clId="{8CF955D3-6A76-4CF0-BFE1-BBC744A358D9}" dt="2022-04-20T20:24:30.723" v="96"/>
        <pc:sldMkLst>
          <pc:docMk/>
          <pc:sldMk cId="2882588271" sldId="260"/>
        </pc:sldMkLst>
        <pc:spChg chg="del">
          <ac:chgData name="Лия Красноперова" userId="0050e01681aa408a" providerId="LiveId" clId="{8CF955D3-6A76-4CF0-BFE1-BBC744A358D9}" dt="2022-04-20T20:20:45.570" v="73" actId="21"/>
          <ac:spMkLst>
            <pc:docMk/>
            <pc:sldMk cId="2882588271" sldId="260"/>
            <ac:spMk id="2" creationId="{00000000-0000-0000-0000-000000000000}"/>
          </ac:spMkLst>
        </pc:spChg>
      </pc:sldChg>
      <pc:sldChg chg="modSp modTransition">
        <pc:chgData name="Лия Красноперова" userId="0050e01681aa408a" providerId="LiveId" clId="{8CF955D3-6A76-4CF0-BFE1-BBC744A358D9}" dt="2022-04-20T20:24:30.723" v="96"/>
        <pc:sldMkLst>
          <pc:docMk/>
          <pc:sldMk cId="3714871497" sldId="261"/>
        </pc:sldMkLst>
        <pc:spChg chg="mod">
          <ac:chgData name="Лия Красноперова" userId="0050e01681aa408a" providerId="LiveId" clId="{8CF955D3-6A76-4CF0-BFE1-BBC744A358D9}" dt="2022-04-20T20:23:21.784" v="88" actId="2711"/>
          <ac:spMkLst>
            <pc:docMk/>
            <pc:sldMk cId="3714871497" sldId="261"/>
            <ac:spMk id="2" creationId="{00000000-0000-0000-0000-000000000000}"/>
          </ac:spMkLst>
        </pc:spChg>
      </pc:sldChg>
      <pc:sldChg chg="delSp modTransition">
        <pc:chgData name="Лия Красноперова" userId="0050e01681aa408a" providerId="LiveId" clId="{8CF955D3-6A76-4CF0-BFE1-BBC744A358D9}" dt="2022-04-20T20:24:30.723" v="96"/>
        <pc:sldMkLst>
          <pc:docMk/>
          <pc:sldMk cId="480258670" sldId="262"/>
        </pc:sldMkLst>
        <pc:spChg chg="del">
          <ac:chgData name="Лия Красноперова" userId="0050e01681aa408a" providerId="LiveId" clId="{8CF955D3-6A76-4CF0-BFE1-BBC744A358D9}" dt="2022-04-20T20:20:56.738" v="74" actId="21"/>
          <ac:spMkLst>
            <pc:docMk/>
            <pc:sldMk cId="480258670" sldId="262"/>
            <ac:spMk id="2" creationId="{00000000-0000-0000-0000-000000000000}"/>
          </ac:spMkLst>
        </pc:spChg>
      </pc:sldChg>
      <pc:sldChg chg="modSp modTransition">
        <pc:chgData name="Лия Красноперова" userId="0050e01681aa408a" providerId="LiveId" clId="{8CF955D3-6A76-4CF0-BFE1-BBC744A358D9}" dt="2022-04-20T20:24:30.723" v="96"/>
        <pc:sldMkLst>
          <pc:docMk/>
          <pc:sldMk cId="1455568781" sldId="263"/>
        </pc:sldMkLst>
        <pc:spChg chg="mod">
          <ac:chgData name="Лия Красноперова" userId="0050e01681aa408a" providerId="LiveId" clId="{8CF955D3-6A76-4CF0-BFE1-BBC744A358D9}" dt="2022-04-20T20:23:31.375" v="89" actId="2711"/>
          <ac:spMkLst>
            <pc:docMk/>
            <pc:sldMk cId="1455568781" sldId="263"/>
            <ac:spMk id="2" creationId="{00000000-0000-0000-0000-000000000000}"/>
          </ac:spMkLst>
        </pc:spChg>
      </pc:sldChg>
      <pc:sldChg chg="delSp modTransition">
        <pc:chgData name="Лия Красноперова" userId="0050e01681aa408a" providerId="LiveId" clId="{8CF955D3-6A76-4CF0-BFE1-BBC744A358D9}" dt="2022-04-20T20:24:30.723" v="96"/>
        <pc:sldMkLst>
          <pc:docMk/>
          <pc:sldMk cId="1095442060" sldId="264"/>
        </pc:sldMkLst>
        <pc:spChg chg="del">
          <ac:chgData name="Лия Красноперова" userId="0050e01681aa408a" providerId="LiveId" clId="{8CF955D3-6A76-4CF0-BFE1-BBC744A358D9}" dt="2022-04-20T20:21:08.486" v="75" actId="21"/>
          <ac:spMkLst>
            <pc:docMk/>
            <pc:sldMk cId="1095442060" sldId="264"/>
            <ac:spMk id="2" creationId="{00000000-0000-0000-0000-000000000000}"/>
          </ac:spMkLst>
        </pc:spChg>
      </pc:sldChg>
      <pc:sldChg chg="modSp modTransition">
        <pc:chgData name="Лия Красноперова" userId="0050e01681aa408a" providerId="LiveId" clId="{8CF955D3-6A76-4CF0-BFE1-BBC744A358D9}" dt="2022-04-20T20:24:30.723" v="96"/>
        <pc:sldMkLst>
          <pc:docMk/>
          <pc:sldMk cId="3280080460" sldId="265"/>
        </pc:sldMkLst>
        <pc:spChg chg="mod">
          <ac:chgData name="Лия Красноперова" userId="0050e01681aa408a" providerId="LiveId" clId="{8CF955D3-6A76-4CF0-BFE1-BBC744A358D9}" dt="2022-04-20T20:23:38.122" v="90" actId="2711"/>
          <ac:spMkLst>
            <pc:docMk/>
            <pc:sldMk cId="3280080460" sldId="265"/>
            <ac:spMk id="2" creationId="{00000000-0000-0000-0000-000000000000}"/>
          </ac:spMkLst>
        </pc:spChg>
        <pc:spChg chg="mod">
          <ac:chgData name="Лия Красноперова" userId="0050e01681aa408a" providerId="LiveId" clId="{8CF955D3-6A76-4CF0-BFE1-BBC744A358D9}" dt="2022-04-20T20:21:52.748" v="77" actId="2711"/>
          <ac:spMkLst>
            <pc:docMk/>
            <pc:sldMk cId="3280080460" sldId="265"/>
            <ac:spMk id="3" creationId="{00000000-0000-0000-0000-000000000000}"/>
          </ac:spMkLst>
        </pc:spChg>
      </pc:sldChg>
      <pc:sldChg chg="modSp modTransition">
        <pc:chgData name="Лия Красноперова" userId="0050e01681aa408a" providerId="LiveId" clId="{8CF955D3-6A76-4CF0-BFE1-BBC744A358D9}" dt="2022-04-20T20:24:30.723" v="96"/>
        <pc:sldMkLst>
          <pc:docMk/>
          <pc:sldMk cId="3046589009" sldId="266"/>
        </pc:sldMkLst>
        <pc:spChg chg="mod">
          <ac:chgData name="Лия Красноперова" userId="0050e01681aa408a" providerId="LiveId" clId="{8CF955D3-6A76-4CF0-BFE1-BBC744A358D9}" dt="2022-04-20T20:23:53.141" v="92" actId="2711"/>
          <ac:spMkLst>
            <pc:docMk/>
            <pc:sldMk cId="3046589009" sldId="266"/>
            <ac:spMk id="2" creationId="{00000000-0000-0000-0000-000000000000}"/>
          </ac:spMkLst>
        </pc:spChg>
        <pc:spChg chg="mod">
          <ac:chgData name="Лия Красноперова" userId="0050e01681aa408a" providerId="LiveId" clId="{8CF955D3-6A76-4CF0-BFE1-BBC744A358D9}" dt="2022-04-20T20:21:21.603" v="76" actId="20577"/>
          <ac:spMkLst>
            <pc:docMk/>
            <pc:sldMk cId="3046589009" sldId="266"/>
            <ac:spMk id="3" creationId="{00000000-0000-0000-0000-000000000000}"/>
          </ac:spMkLst>
        </pc:spChg>
      </pc:sldChg>
      <pc:sldChg chg="modSp modTransition">
        <pc:chgData name="Лия Красноперова" userId="0050e01681aa408a" providerId="LiveId" clId="{8CF955D3-6A76-4CF0-BFE1-BBC744A358D9}" dt="2022-04-20T20:24:30.723" v="96"/>
        <pc:sldMkLst>
          <pc:docMk/>
          <pc:sldMk cId="3608339135" sldId="267"/>
        </pc:sldMkLst>
        <pc:spChg chg="mod">
          <ac:chgData name="Лия Красноперова" userId="0050e01681aa408a" providerId="LiveId" clId="{8CF955D3-6A76-4CF0-BFE1-BBC744A358D9}" dt="2022-04-20T20:23:45.778" v="91" actId="2711"/>
          <ac:spMkLst>
            <pc:docMk/>
            <pc:sldMk cId="3608339135" sldId="267"/>
            <ac:spMk id="2" creationId="{00000000-0000-0000-0000-000000000000}"/>
          </ac:spMkLst>
        </pc:spChg>
      </pc:sldChg>
      <pc:sldMasterChg chg="modTransition modSldLayout">
        <pc:chgData name="Лия Красноперова" userId="0050e01681aa408a" providerId="LiveId" clId="{8CF955D3-6A76-4CF0-BFE1-BBC744A358D9}" dt="2022-04-20T20:24:30.723" v="96"/>
        <pc:sldMasterMkLst>
          <pc:docMk/>
          <pc:sldMasterMk cId="0" sldId="2147483660"/>
        </pc:sldMasterMkLst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61"/>
          </pc:sldLayoutMkLst>
        </pc:sldLayoutChg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62"/>
          </pc:sldLayoutMkLst>
        </pc:sldLayoutChg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63"/>
          </pc:sldLayoutMkLst>
        </pc:sldLayoutChg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64"/>
          </pc:sldLayoutMkLst>
        </pc:sldLayoutChg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65"/>
          </pc:sldLayoutMkLst>
        </pc:sldLayoutChg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66"/>
          </pc:sldLayoutMkLst>
        </pc:sldLayoutChg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67"/>
          </pc:sldLayoutMkLst>
        </pc:sldLayoutChg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68"/>
          </pc:sldLayoutMkLst>
        </pc:sldLayoutChg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69"/>
          </pc:sldLayoutMkLst>
        </pc:sldLayoutChg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70"/>
          </pc:sldLayoutMkLst>
        </pc:sldLayoutChg>
        <pc:sldLayoutChg chg="modTransition">
          <pc:chgData name="Лия Красноперова" userId="0050e01681aa408a" providerId="LiveId" clId="{8CF955D3-6A76-4CF0-BFE1-BBC744A358D9}" dt="2022-04-20T20:24:30.723" v="96"/>
          <pc:sldLayoutMkLst>
            <pc:docMk/>
            <pc:sldMasterMk cId="0" sldId="2147483660"/>
            <pc:sldLayoutMk cId="0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и подвиги русских врачей в Великой Отечественной войне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296" y="5013176"/>
            <a:ext cx="6389098" cy="72008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студентка педиатрического факультета группы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111 Красноперова Лия Сергеевна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790306" cy="315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59559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59016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1922 году в деревне Новый Сиваш (Крым). В первые месяцы войны девушка окончила курсы медицинских сестёр и сразу ушла на фронт добровольцем. В период обороны Севастополя санитарный инструктор Мария Байда самоотверженно оказывала помощь раненым бойцам и командирам. О её бесстрашии и героизме знал весь фронт. В одном из боев Мария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освободила из плена советского командира и 8 бойцов, при этом уничтожив 15 солдат противника и одного офицера. Четверо врагов были убиты прикладом. В 1942 году 19-ти летней девушке присвоили звание Героя Советского Союза. В последние дни обороны Севастополя Мария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тяжело ранена и контужена, попала в плен. Но даже в фашистском плену она выполняла поручения подпольной организации. После войны Мария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жила и трудилась в Севастополе.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1958551" cy="328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80460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Александрович Богомолов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329651" cy="34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556792"/>
            <a:ext cx="5814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Родился в 1925 году. В 1943 году окончил фельдшерско-акушерскую школу в Костроме. Сразу после окончания курсов, в возрасте неполных 18 лет ушел на фронт. В 1944 году в районе Витебска Сергей Александрович попал в окружении с группой бойцов. Он не только оказывал самоотверженную помощь раненым, но и руководил обороной. Младший лейтенант медицинской службы уничтожил немало врагов до прихода подкрепления. За проявленный героизм 3 июня 1944 года Сергей Александрович удостоен звания Героя Советского Союза. . Конец войны Богомолов встретил в Берлине. Он продолжил службу в Советской Армии, закончил вечернюю школу и поступил в военно-медицинскую академию. Сергей Александрович работал врачом-анестезиологом в Главном военном госпитале имени Бурденко. В 1982 году в звании полковника медицинской службы он вышел в отставку.</a:t>
            </a:r>
          </a:p>
        </p:txBody>
      </p:sp>
    </p:spTree>
    <p:extLst>
      <p:ext uri="{BB962C8B-B14F-4D97-AF65-F5344CB8AC3E}">
        <p14:creationId xmlns:p14="http://schemas.microsoft.com/office/powerpoint/2010/main" val="3608339135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и подвиги русских врачей в Великой Отечественной войне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Неоценим вклад каждого человека в той ужасной кровопролитной войне. Никогда нельзя забывать не только о тех, кто сражался на передовой, но и о тех, кто помогал раненым солдатам. Вклад врачей в Великой Отечественной войне неоценим, ведь если бы не их труд, смелость и внимательность – потерь было бы намного больше и можно сказать, что наши врачи наравне с бойцами передовой ковали победу над фашизмом.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35" y="4293096"/>
            <a:ext cx="3488775" cy="23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589009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446449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Неоценимый вклад в общую победу над фашизмом внесли врачи, фельдшеры, медицинские сёстры, санинструкторы, которые отважно сражались за жизни солдат, проявляя невероятное мужество и самоотверженность.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1"/>
            <a:ext cx="3909768" cy="239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621522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5256584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Советского Союза Иван Баграмян после окончания войны писал: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«То, что сделано советской военной медициной в годы минувшей войны, по всей справедливости может быть названо подвигом. Для нас, ветеранов Великой Отечественной войны, образ военного медика останется олицетворением высокого гуманизма, мужества и самоотверженности»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Родина по достоинству оценила подвиг людей в белых халатах. Более 146 тысяч медиков в годы войны были награждены орденами и медалями СССР. 47 медицинских работников удостоены высшей степени отличия – звания Героя Советского Союза.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6063"/>
            <a:ext cx="28575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61893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Зинаида Михайловна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Туснолобова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-Марченко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9"/>
            <a:ext cx="23911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5288" y="1409579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Родилась в 1920 году. В самом начале войны девушка окончила курсы медицинских сестер Красного Креста и ушла добровольцем на фронт. За 8 месяцев нахождения на фронте она спасла 128 раненных офицеров и солдат. В 1943 году под Курском она была тяжело ранена. Её, лежащую без сознания на снегу, фашисты добивали прикладами. Но девушка выжила. Окровавленную, вмёрзшую в снег медсестру, нашли солдаты. Девушка лишилась рук и ног, но не пала духом, страстно призывала воинов громить врага. Её именем были названы танки, самолеты, солдаты шли в бой за Зину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Туснолобову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Девушка долго не решалась сообщить жениху – Иосифу Марченко, который тоже сражался на фронте, о том, что с ней произошло. Наконец она отправила любимому письмо, в котором были строки: «Я не хочу быть для тебя обузой. Забудь меня. Прощай». «Никакие несчастья и беды не смогут нас разлучить», – был ответ. И Иосиф сдержал обещания. После войны они с Зиной поженились, прожили вместе всю жизнь и воспитали сына и дочь. В 1957 году Зинаиду Михайловну удостоили звания Героя Советского Союза. За самоотверженность, проявленную на поле боя по спасению раненых, Международный Комитет Красного Креста наградил ее медалью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Флоренс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Найтингейл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После войны ветеран вела активную общественную жизнью и прожила до старости в родном городе.</a:t>
            </a:r>
          </a:p>
        </p:txBody>
      </p:sp>
    </p:spTree>
    <p:extLst>
      <p:ext uri="{BB962C8B-B14F-4D97-AF65-F5344CB8AC3E}">
        <p14:creationId xmlns:p14="http://schemas.microsoft.com/office/powerpoint/2010/main" val="786036409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121831" cy="534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588271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Иванович Быковский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6968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Родился в 1919 году в селе Терновка Саратовской области. После смерти родителей воспитывался в детском доме. В 1939 окончил Павловский медицинский техникум и к началу войны стал военный фельдшером. В 1943 года в составе группы Виктор Иванович переправлялся через Днепр. Во время боя за село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Бородаевка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защищал раненых в медпункте батальона. Фельдшер получил тяжёлое ранение в рукопашном бою, но поля боя не покинул и продолжал обороняться. Благодаря геройскому сопротивлению Виктора Ивановича все раненые успели эвакуироваться. В 1943 году ему присвоили звание героя Советского Союза. После окончания войны Виктор Иванович стал стоматологом и проработал всю жизнь в этой врачебной специальности.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2294848" cy="337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871497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68687" cy="52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258670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Андреевич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Копытенков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376264" cy="31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1700808"/>
            <a:ext cx="5076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Родился в 1923 году.  Сразу после окончания военно-медицинского училища  в 1942 году он ушел на фронт военным фельдшером. В 1943 году на санитарную часть, в которой служил Николай Андреевич , был совершен налет фашистских самолетов. Бомбы попали в здание, где лежали раненные. Вместе с фельдшером Натальей Федоровной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Пушиной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Николай Андреевич вынесли из огня несколько десятков  раненых. Федора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Пушина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сильно обгорела и умерла на руках у Николая. Сам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Копытенков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получил тяжёлые ожоги, но выжил. После лечения в госпитале вернулся на фронт.  После войны Николай Андреевич стал стоматологом.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568781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3847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42060"/>
      </p:ext>
    </p:extLst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</TotalTime>
  <Words>945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Вклад и подвиги русских врачей в Великой Отечественной войне</vt:lpstr>
      <vt:lpstr>Презентация PowerPoint</vt:lpstr>
      <vt:lpstr>Презентация PowerPoint</vt:lpstr>
      <vt:lpstr>Зинаида Михайловна Туснолобова-Марченко</vt:lpstr>
      <vt:lpstr>Презентация PowerPoint</vt:lpstr>
      <vt:lpstr>Виктор Иванович Быковский</vt:lpstr>
      <vt:lpstr>Презентация PowerPoint</vt:lpstr>
      <vt:lpstr>Николай Андреевич Копытенков </vt:lpstr>
      <vt:lpstr>Презентация PowerPoint</vt:lpstr>
      <vt:lpstr>Мария Карповна Байда</vt:lpstr>
      <vt:lpstr> Сергей Александрович Богомолов</vt:lpstr>
      <vt:lpstr>Вклад и подвиги русских врачей в Великой Отечественной войне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и подвиги русских врачей в Великой Отечественной войне</dc:title>
  <dc:creator>User</dc:creator>
  <cp:lastModifiedBy>Лия Красноперова</cp:lastModifiedBy>
  <cp:revision>3</cp:revision>
  <dcterms:created xsi:type="dcterms:W3CDTF">2022-04-20T19:46:01Z</dcterms:created>
  <dcterms:modified xsi:type="dcterms:W3CDTF">2022-04-20T20:25:26Z</dcterms:modified>
</cp:coreProperties>
</file>