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catherineasquithgallery.com/uploads/posts/2021-02/1612877321_59-p-krasnii-fon-vov-7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7" r="-199"/>
          <a:stretch/>
        </p:blipFill>
        <p:spPr bwMode="auto">
          <a:xfrm>
            <a:off x="0" y="23932"/>
            <a:ext cx="9144000" cy="6869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3993"/>
            <a:ext cx="5004048" cy="4197096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/>
              <a:t>Русские врачи – участники Великой Отечественной войны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5661248"/>
            <a:ext cx="4248472" cy="1152128"/>
          </a:xfrm>
        </p:spPr>
        <p:txBody>
          <a:bodyPr>
            <a:normAutofit/>
          </a:bodyPr>
          <a:lstStyle/>
          <a:p>
            <a:pPr algn="l"/>
            <a:r>
              <a:rPr lang="ru-RU" sz="2200" dirty="0" smtClean="0">
                <a:solidFill>
                  <a:schemeClr val="tx1"/>
                </a:solidFill>
              </a:rPr>
              <a:t>Выполнила студентка 112 группы педиатрического факультета </a:t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Пичугина Полина Михайловна</a:t>
            </a:r>
            <a:endParaRPr lang="ru-RU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79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catherineasquithgallery.com/uploads/posts/2021-02/1612877321_59-p-krasnii-fon-vov-7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7" t="54893" r="45687"/>
          <a:stretch/>
        </p:blipFill>
        <p:spPr bwMode="auto">
          <a:xfrm>
            <a:off x="0" y="0"/>
            <a:ext cx="9149082" cy="689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6984776" cy="6624736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b="1" dirty="0" smtClean="0"/>
              <a:t>Георгий Федорович Синяков</a:t>
            </a:r>
            <a:r>
              <a:rPr lang="ru-RU" sz="2100" b="1" dirty="0"/>
              <a:t/>
            </a:r>
            <a:br>
              <a:rPr lang="ru-RU" sz="2100" b="1" dirty="0"/>
            </a:br>
            <a:r>
              <a:rPr lang="ru-RU" sz="2200" dirty="0" smtClean="0">
                <a:latin typeface="+mn-lt"/>
              </a:rPr>
              <a:t>В первые месяцы войны он числился ведущим хирургом медико-санитарного батальона, был военврачом 2 ранга. В октябре 1941 года вместе с ранеными бойцами оказался в плену. В лагере его также определили медиком в лазарет. Синяков оперировал здесь много и часто. Проводил операции и немцам. После того как он спас сына одного из захватчиков, — тот задыхался из-за попавшего в горло постороннего предмета — немцы стали ему безоговорочно доверять, что дало врачу возможность иметь свободу передвижения по лагерю. А это помогло ему в подпольной деятельности. Кроме того, ему назначили усиленный паек, который он делил с пленными. Так, например, врач обменивал сало на хлеб или картофель, т. к. последними можно было накормить большее число пленных.</a:t>
            </a:r>
            <a:br>
              <a:rPr lang="ru-RU" sz="2200" dirty="0" smtClean="0">
                <a:latin typeface="+mn-lt"/>
              </a:rPr>
            </a:br>
            <a:r>
              <a:rPr lang="ru-RU" sz="2200" dirty="0" smtClean="0">
                <a:latin typeface="+mn-lt"/>
              </a:rPr>
              <a:t>В январе 1945 года он оказался в числе брошенных в лагере пленных, которых должны были уничтожить уходившие немецкие солдаты. Такая поспешность объяснялась скорым наступлением советской армии. Однако врач смог убедить солдат не убивать оставшихся людей. Победу Георгий Федорович встречал в Берлине. </a:t>
            </a:r>
            <a:endParaRPr lang="ru-RU" sz="2000" dirty="0">
              <a:latin typeface="+mn-lt"/>
            </a:endParaRPr>
          </a:p>
        </p:txBody>
      </p:sp>
      <p:pic>
        <p:nvPicPr>
          <p:cNvPr id="1026" name="Picture 2" descr="https://static1-repo.aif.ru/1/05/1311010/92ae1f969d9c2c4d42fae318ec489f9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1" y="-1"/>
            <a:ext cx="2051720" cy="2505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202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catherineasquithgallery.com/uploads/posts/2021-02/1612877321_59-p-krasnii-fon-vov-7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7" t="54893" r="45687"/>
          <a:stretch/>
        </p:blipFill>
        <p:spPr bwMode="auto">
          <a:xfrm>
            <a:off x="0" y="0"/>
            <a:ext cx="9149082" cy="689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6984776" cy="4608512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b="1" dirty="0"/>
              <a:t>Зинаида </a:t>
            </a:r>
            <a:r>
              <a:rPr lang="ru-RU" sz="4000" b="1" dirty="0" smtClean="0"/>
              <a:t>Ивановна </a:t>
            </a:r>
            <a:r>
              <a:rPr lang="ru-RU" sz="4000" b="1" dirty="0" err="1" smtClean="0"/>
              <a:t>Маресева</a:t>
            </a:r>
            <a:r>
              <a:rPr lang="ru-RU" sz="2100" b="1" dirty="0"/>
              <a:t/>
            </a:r>
            <a:br>
              <a:rPr lang="ru-RU" sz="2100" b="1" dirty="0"/>
            </a:br>
            <a:r>
              <a:rPr lang="ru-RU" sz="2200" dirty="0">
                <a:latin typeface="+mn-lt"/>
              </a:rPr>
              <a:t>В начале ВОВ девушка окончила краткосрочные курсы медсестер и в ноябре 1942 года ушла добровольцем на фронт. На тот момент ей было 20 лет. Принимала участие в боях Сталинградского, Воронежского и Степного фронтов. Девушка активно спасала раненых, вытаскивая их с поля боя и переправляя в больницы. Только за два дня боя во время захвата плацдарма через Северный Донец она помогла 64 раненым, из которых 60 переправила на безопасный берег</a:t>
            </a:r>
            <a:r>
              <a:rPr lang="ru-RU" sz="2200" dirty="0" smtClean="0">
                <a:latin typeface="+mn-lt"/>
              </a:rPr>
              <a:t>.</a:t>
            </a:r>
            <a:br>
              <a:rPr lang="ru-RU" sz="2200" dirty="0" smtClean="0">
                <a:latin typeface="+mn-lt"/>
              </a:rPr>
            </a:br>
            <a:r>
              <a:rPr lang="ru-RU" sz="2200" dirty="0">
                <a:latin typeface="+mn-lt"/>
              </a:rPr>
              <a:t/>
            </a:r>
            <a:br>
              <a:rPr lang="ru-RU" sz="2200" dirty="0">
                <a:latin typeface="+mn-lt"/>
              </a:rPr>
            </a:br>
            <a:r>
              <a:rPr lang="ru-RU" sz="2200" dirty="0">
                <a:latin typeface="+mn-lt"/>
              </a:rPr>
              <a:t>В августе 1943 года во время очередной переправки раненого бойца по реке </a:t>
            </a:r>
            <a:r>
              <a:rPr lang="ru-RU" sz="2200" dirty="0" err="1">
                <a:latin typeface="+mn-lt"/>
              </a:rPr>
              <a:t>Маресева</a:t>
            </a:r>
            <a:r>
              <a:rPr lang="ru-RU" sz="2200" dirty="0">
                <a:latin typeface="+mn-lt"/>
              </a:rPr>
              <a:t> попала под обстрел минами, которые разрывались рядом. Девушка прикрыла бойца своим телом и получила смертельное ранение.</a:t>
            </a:r>
          </a:p>
        </p:txBody>
      </p:sp>
      <p:pic>
        <p:nvPicPr>
          <p:cNvPr id="3074" name="Picture 2" descr="https://static1-repo.aif.ru/1/7f/1311011/e696564e3110f0bc12a1a7524f8569f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0"/>
            <a:ext cx="1979712" cy="237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587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catherineasquithgallery.com/uploads/posts/2021-02/1612877321_59-p-krasnii-fon-vov-7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7" t="54893" r="45687"/>
          <a:stretch/>
        </p:blipFill>
        <p:spPr bwMode="auto">
          <a:xfrm>
            <a:off x="0" y="0"/>
            <a:ext cx="9149082" cy="689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6984776" cy="6741368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b="1" dirty="0"/>
              <a:t>Ирина </a:t>
            </a:r>
            <a:r>
              <a:rPr lang="ru-RU" sz="4000" b="1" dirty="0" smtClean="0"/>
              <a:t>Николаевна Левченко</a:t>
            </a:r>
            <a:r>
              <a:rPr lang="ru-RU" sz="2100" b="1" dirty="0"/>
              <a:t/>
            </a:r>
            <a:br>
              <a:rPr lang="ru-RU" sz="2100" b="1" dirty="0"/>
            </a:br>
            <a:r>
              <a:rPr lang="ru-RU" sz="2200" dirty="0">
                <a:latin typeface="+mn-lt"/>
              </a:rPr>
              <a:t>Ирина Николаевна ушла на фронт добровольцем в первые же дни войны. В районном отделении Красного креста ее назначили командиром </a:t>
            </a:r>
            <a:r>
              <a:rPr lang="ru-RU" sz="2200" dirty="0" err="1">
                <a:latin typeface="+mn-lt"/>
              </a:rPr>
              <a:t>отеделения</a:t>
            </a:r>
            <a:r>
              <a:rPr lang="ru-RU" sz="2200" dirty="0">
                <a:latin typeface="+mn-lt"/>
              </a:rPr>
              <a:t> сандружины и определили наблюдать за общественными банями. Но такая работа оказалась ей не по нраву. В июле 1941 года она присоединилась к тыловым частям действующей армии. Как и многие другие санитарки, она занималась доставкой раненых с поля боя, перевязкой их и </a:t>
            </a:r>
            <a:r>
              <a:rPr lang="ru-RU" sz="2200" dirty="0" err="1">
                <a:latin typeface="+mn-lt"/>
              </a:rPr>
              <a:t>ассистированием</a:t>
            </a:r>
            <a:r>
              <a:rPr lang="ru-RU" sz="2200" dirty="0">
                <a:latin typeface="+mn-lt"/>
              </a:rPr>
              <a:t> во время операций. К маю 1942 года молодая девушка вынесла на своих плечах 168 раненых, которым она же и оказывала первую медицинскую помощь</a:t>
            </a:r>
            <a:r>
              <a:rPr lang="ru-RU" sz="2200" dirty="0" smtClean="0">
                <a:latin typeface="+mn-lt"/>
              </a:rPr>
              <a:t>.</a:t>
            </a:r>
            <a:r>
              <a:rPr lang="ru-RU" sz="2200" dirty="0">
                <a:latin typeface="+mn-lt"/>
              </a:rPr>
              <a:t/>
            </a:r>
            <a:br>
              <a:rPr lang="ru-RU" sz="2200" dirty="0">
                <a:latin typeface="+mn-lt"/>
              </a:rPr>
            </a:br>
            <a:r>
              <a:rPr lang="ru-RU" sz="2200" dirty="0">
                <a:latin typeface="+mn-lt"/>
              </a:rPr>
              <a:t>В боях она также смогла захватить и доставить в свою часть пленного и оружие. Во время боев на Керченском полуострове она подбежала к горящему танку и, открыв его люк, стала вытаскивать оттуда раненых. Позже она сделала раненым перевязки. Сама же при этом была тяжело ранена и эвакуирована в больницу</a:t>
            </a:r>
            <a:r>
              <a:rPr lang="ru-RU" sz="2200" dirty="0" smtClean="0">
                <a:latin typeface="+mn-lt"/>
              </a:rPr>
              <a:t>.</a:t>
            </a:r>
            <a:r>
              <a:rPr lang="ru-RU" sz="2200" dirty="0">
                <a:latin typeface="+mn-lt"/>
              </a:rPr>
              <a:t/>
            </a:r>
            <a:br>
              <a:rPr lang="ru-RU" sz="2200" dirty="0">
                <a:latin typeface="+mn-lt"/>
              </a:rPr>
            </a:br>
            <a:r>
              <a:rPr lang="ru-RU" sz="2200" dirty="0">
                <a:latin typeface="+mn-lt"/>
              </a:rPr>
              <a:t>После выздоровления медсестра прошла курс обучения в танковом училище и вернулась на фронт. На танках она вывозила и раненых. Победу встретила под Берлином.</a:t>
            </a:r>
            <a:endParaRPr lang="ru-RU" sz="2700" dirty="0">
              <a:latin typeface="+mn-lt"/>
            </a:endParaRPr>
          </a:p>
        </p:txBody>
      </p:sp>
      <p:pic>
        <p:nvPicPr>
          <p:cNvPr id="4098" name="Picture 2" descr="https://static1-repo.aif.ru/1/30/1311012/4c39694f7a00ae184fb1f379b580708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3811"/>
            <a:ext cx="2051720" cy="2462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053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catherineasquithgallery.com/uploads/posts/2021-02/1612877321_59-p-krasnii-fon-vov-7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7" t="54893" r="45687"/>
          <a:stretch/>
        </p:blipFill>
        <p:spPr bwMode="auto">
          <a:xfrm>
            <a:off x="0" y="0"/>
            <a:ext cx="9149082" cy="689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6984776" cy="5616624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/>
              <a:t>Петр </a:t>
            </a:r>
            <a:r>
              <a:rPr lang="ru-RU" sz="3600" b="1" dirty="0"/>
              <a:t>Михайлович Буйко</a:t>
            </a: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2000" dirty="0">
                <a:latin typeface="+mn-lt"/>
              </a:rPr>
              <a:t>Еще в 1921 году он попробовал себя в качестве военфельдшера. В 1922 году окончил мединститут в Киеве и даже успел получить звание доктора наук. В 1941 году он вступил в ряды Красной армии как доброволец. Мужчина работал в должности хирурга медсанбата, был ранен осколком мины и попал в плен. Его положили в Фастовскую больницу, а ранение представили как результат ДТП. В феврале 1942 года он возглавил это лечебное учреждение. И параллельно с этим стал одним из организаторов партизанского подполья. Как и Федор Михайлов, Буйко лечил в больнице раненых партизан. В 1943 году ему пришлось самому стать партизаном, медиком отряда. В октябре 1943 года во время облавы его арестовали, допрашивали и пытали, но он ни слова не проронил о том, что знал. В октябре 1943 года немцы сожгли его заживо. </a:t>
            </a:r>
            <a:r>
              <a:rPr lang="ru-RU" sz="2000" b="1" dirty="0"/>
              <a:t/>
            </a:r>
            <a:br>
              <a:rPr lang="ru-RU" sz="2000" b="1" dirty="0"/>
            </a:br>
            <a:endParaRPr lang="ru-RU" sz="2000" dirty="0">
              <a:latin typeface="+mn-lt"/>
            </a:endParaRPr>
          </a:p>
        </p:txBody>
      </p:sp>
      <p:pic>
        <p:nvPicPr>
          <p:cNvPr id="5122" name="Picture 2" descr="https://static1-repo.aif.ru/1/e9/1311009/688626911a1e7b578aa2b18fa0597a3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617" y="23812"/>
            <a:ext cx="2117575" cy="2541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303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catherineasquithgallery.com/uploads/posts/2021-02/1612877321_59-p-krasnii-fon-vov-7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7" t="54893" r="45687"/>
          <a:stretch/>
        </p:blipFill>
        <p:spPr bwMode="auto">
          <a:xfrm>
            <a:off x="0" y="0"/>
            <a:ext cx="9149082" cy="689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6984776" cy="6408712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b="1" dirty="0"/>
              <a:t>Федор Михайлович </a:t>
            </a:r>
            <a:r>
              <a:rPr lang="ru-RU" sz="4000" b="1" dirty="0" smtClean="0"/>
              <a:t>Михайлов</a:t>
            </a: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2000" dirty="0">
                <a:latin typeface="+mn-lt"/>
              </a:rPr>
              <a:t>После начала ВОВ Михайлова отправили на курсы переподготовки военных врачей. А уже в октябре 1941 года он попал в окружение под Полтавой и не смог перейти линию фронта обратно. Ему пришлось поселиться в городе Славуте и стать главврачом районной больницы. Именно в это время он принял решение о создании подпольной организации для борьбы с немецкими захватчиками. Врач и несколько патриотов со своими подпольными организациями из окрестных сел объединились в одну антифашистскую организацию.</a:t>
            </a: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dirty="0" smtClean="0">
                <a:latin typeface="+mn-lt"/>
              </a:rPr>
              <a:t>Врач </a:t>
            </a:r>
            <a:r>
              <a:rPr lang="ru-RU" sz="2000" dirty="0">
                <a:latin typeface="+mn-lt"/>
              </a:rPr>
              <a:t>возглавил </a:t>
            </a:r>
            <a:r>
              <a:rPr lang="ru-RU" sz="2000" dirty="0" smtClean="0">
                <a:latin typeface="+mn-lt"/>
              </a:rPr>
              <a:t>«</a:t>
            </a:r>
            <a:r>
              <a:rPr lang="ru-RU" sz="2000" dirty="0" err="1" smtClean="0">
                <a:latin typeface="+mn-lt"/>
              </a:rPr>
              <a:t>Грослазарет</a:t>
            </a:r>
            <a:r>
              <a:rPr lang="ru-RU" sz="2000" dirty="0">
                <a:latin typeface="+mn-lt"/>
              </a:rPr>
              <a:t>»: медучреждение, контролируемое немцами, в котором содержались раненые военнопленные. </a:t>
            </a:r>
            <a:r>
              <a:rPr lang="ru-RU" sz="2000" dirty="0" smtClean="0">
                <a:latin typeface="+mn-lt"/>
              </a:rPr>
              <a:t>Федор </a:t>
            </a:r>
            <a:r>
              <a:rPr lang="ru-RU" sz="2000" dirty="0">
                <a:latin typeface="+mn-lt"/>
              </a:rPr>
              <a:t>Михайлов старался помочь им по максимуму: некоторых больных под видом инфекционных и заразных переводили в специально созданный инфекционный барак, куда немцы даже не рисковали заходить, чтобы не подцепить заразу. После того как пациенты барака выздоравливали, их оформляли как умерших и отправляли в партизанские отряды.</a:t>
            </a:r>
            <a:br>
              <a:rPr lang="ru-RU" sz="2000" dirty="0">
                <a:latin typeface="+mn-lt"/>
              </a:rPr>
            </a:br>
            <a:r>
              <a:rPr lang="ru-RU" sz="2000" dirty="0" smtClean="0">
                <a:latin typeface="+mn-lt"/>
              </a:rPr>
              <a:t>Немцы вычислили </a:t>
            </a:r>
            <a:r>
              <a:rPr lang="ru-RU" sz="2000" dirty="0">
                <a:latin typeface="+mn-lt"/>
              </a:rPr>
              <a:t>и арестовали Михайлова. Произошло это 22 июля 1942 года. Врач не сказал ни слова на допросах. 5 августа 1942 года его казнили прямо на территории больницы, руководителем которой он являлся</a:t>
            </a:r>
            <a:r>
              <a:rPr lang="ru-RU" sz="2000" b="1" dirty="0"/>
              <a:t>.</a:t>
            </a:r>
            <a:endParaRPr lang="ru-RU" sz="2000" dirty="0">
              <a:latin typeface="+mn-lt"/>
            </a:endParaRPr>
          </a:p>
        </p:txBody>
      </p:sp>
      <p:pic>
        <p:nvPicPr>
          <p:cNvPr id="6146" name="Picture 2" descr="https://static1-repo.aif.ru/1/75/1311006/c2cffc3d26f97ef557bd87064a59459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9284"/>
            <a:ext cx="1912786" cy="2295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452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catherineasquithgallery.com/uploads/posts/2021-02/1612877321_59-p-krasnii-fon-vov-7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7" t="54893" r="45687"/>
          <a:stretch/>
        </p:blipFill>
        <p:spPr bwMode="auto">
          <a:xfrm>
            <a:off x="0" y="0"/>
            <a:ext cx="9149082" cy="689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6984776" cy="6624736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b="1" dirty="0"/>
              <a:t>Валерия Осиповна </a:t>
            </a:r>
            <a:r>
              <a:rPr lang="ru-RU" sz="4000" b="1" dirty="0" err="1" smtClean="0"/>
              <a:t>Гнаровская</a:t>
            </a: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2200" dirty="0">
                <a:latin typeface="+mn-lt"/>
              </a:rPr>
              <a:t>В 1942 году Валерия добилась зачисления в стрелковую дивизию, где окончила курсы медсестер, а после ушла на передовую добровольцем. Когда ее дивизия прибыла на Сталинградский фронт, она первая ринулась в бой, поразив всех своей отвагой и бесстрашием. </a:t>
            </a:r>
            <a:r>
              <a:rPr lang="ru-RU" sz="2200" dirty="0" err="1">
                <a:latin typeface="+mn-lt"/>
              </a:rPr>
              <a:t>Гнаровская</a:t>
            </a:r>
            <a:r>
              <a:rPr lang="ru-RU" sz="2200" dirty="0">
                <a:latin typeface="+mn-lt"/>
              </a:rPr>
              <a:t> принимала активное участие в обороне Сталинграда, воевала на Юго-Западном фронте, а также участвовала в Донбасской операции и освобождении Левобережной Украины.</a:t>
            </a:r>
            <a:br>
              <a:rPr lang="ru-RU" sz="2200" dirty="0">
                <a:latin typeface="+mn-lt"/>
              </a:rPr>
            </a:br>
            <a:r>
              <a:rPr lang="ru-RU" sz="2200" dirty="0" smtClean="0">
                <a:latin typeface="+mn-lt"/>
              </a:rPr>
              <a:t/>
            </a:r>
            <a:br>
              <a:rPr lang="ru-RU" sz="2200" dirty="0" smtClean="0">
                <a:latin typeface="+mn-lt"/>
              </a:rPr>
            </a:br>
            <a:r>
              <a:rPr lang="ru-RU" sz="2200" dirty="0" smtClean="0">
                <a:latin typeface="+mn-lt"/>
              </a:rPr>
              <a:t>В </a:t>
            </a:r>
            <a:r>
              <a:rPr lang="ru-RU" sz="2200" dirty="0">
                <a:latin typeface="+mn-lt"/>
              </a:rPr>
              <a:t>сентябре 1943 года несколько немецких танков прорвались в тыл советских войск, двинувшись к позициям медсанбата и штаба. </a:t>
            </a:r>
            <a:r>
              <a:rPr lang="ru-RU" sz="2200" dirty="0" err="1">
                <a:latin typeface="+mn-lt"/>
              </a:rPr>
              <a:t>Гнаровская</a:t>
            </a:r>
            <a:r>
              <a:rPr lang="ru-RU" sz="2200" dirty="0">
                <a:latin typeface="+mn-lt"/>
              </a:rPr>
              <a:t> не раздумывая схватила связку гранат и бросила их под танк, пожертвовав при этом своей жизнью. За все время пребывания на фронте, Валерия оказала медицинскую помощь более 300 солдатам и командирам. За мужество и героизм ей посмертно присвоено звание Героя Советского Союза.</a:t>
            </a:r>
            <a:r>
              <a:rPr lang="ru-RU" sz="2000" dirty="0">
                <a:latin typeface="+mn-lt"/>
              </a:rPr>
              <a:t/>
            </a:r>
            <a:br>
              <a:rPr lang="ru-RU" sz="2000" dirty="0">
                <a:latin typeface="+mn-lt"/>
              </a:rPr>
            </a:b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2000" b="1" dirty="0"/>
              <a:t/>
            </a:r>
            <a:br>
              <a:rPr lang="ru-RU" sz="2000" b="1" dirty="0"/>
            </a:br>
            <a:endParaRPr lang="ru-RU" sz="2000" dirty="0">
              <a:latin typeface="+mn-lt"/>
            </a:endParaRPr>
          </a:p>
        </p:txBody>
      </p:sp>
      <p:pic>
        <p:nvPicPr>
          <p:cNvPr id="7170" name="Picture 2" descr="http://fotohroniki.ru/upload/iblock/636/nzbfytpfkucxanzzflm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0"/>
            <a:ext cx="2204864" cy="3451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562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catherineasquithgallery.com/uploads/posts/2021-02/1612877321_59-p-krasnii-fon-vov-7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7" t="54893" r="45687"/>
          <a:stretch/>
        </p:blipFill>
        <p:spPr bwMode="auto">
          <a:xfrm>
            <a:off x="0" y="0"/>
            <a:ext cx="9149082" cy="689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6984776" cy="6381328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b="1" dirty="0"/>
              <a:t>Зинаида </a:t>
            </a:r>
            <a:r>
              <a:rPr lang="ru-RU" sz="4000" b="1" dirty="0" err="1" smtClean="0"/>
              <a:t>Туснолобова</a:t>
            </a:r>
            <a:r>
              <a:rPr lang="ru-RU" sz="4000" b="1" dirty="0" smtClean="0"/>
              <a:t>-Марченко</a:t>
            </a: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2200" dirty="0">
                <a:latin typeface="+mn-lt"/>
              </a:rPr>
              <a:t>Одной из выдающихся фигур военной медицины является половчанка Зинаида Михайловна </a:t>
            </a:r>
            <a:r>
              <a:rPr lang="ru-RU" sz="2200" dirty="0" err="1">
                <a:latin typeface="+mn-lt"/>
              </a:rPr>
              <a:t>Туснолобова</a:t>
            </a:r>
            <a:r>
              <a:rPr lang="ru-RU" sz="2200" dirty="0">
                <a:latin typeface="+mn-lt"/>
              </a:rPr>
              <a:t>-Марченко. За несколько месяцев до начала войны она вышла замуж, но вскоре ее мужа призвали на передовую. Сама же она тут же отправилась на медицинские курсы, а окончив их — ушла добровольцем на фронт. Несмотря на юный возраст, она на равных с мужчинами отправлялась в бой, на месте оказывая медицинскую помощь пострадавшим и вынося их с поля боя. За 8 месяцев нахождения на фронте Зинаида </a:t>
            </a:r>
            <a:r>
              <a:rPr lang="ru-RU" sz="2200" dirty="0" err="1">
                <a:latin typeface="+mn-lt"/>
              </a:rPr>
              <a:t>Туснолобова</a:t>
            </a:r>
            <a:r>
              <a:rPr lang="ru-RU" sz="2200" dirty="0">
                <a:latin typeface="+mn-lt"/>
              </a:rPr>
              <a:t>-Марченко спасла 128 раненных офицеров и солдат.</a:t>
            </a:r>
            <a:br>
              <a:rPr lang="ru-RU" sz="2200" dirty="0">
                <a:latin typeface="+mn-lt"/>
              </a:rPr>
            </a:br>
            <a:r>
              <a:rPr lang="ru-RU" sz="2200" dirty="0">
                <a:latin typeface="+mn-lt"/>
              </a:rPr>
              <a:t/>
            </a:r>
            <a:br>
              <a:rPr lang="ru-RU" sz="2200" dirty="0">
                <a:latin typeface="+mn-lt"/>
              </a:rPr>
            </a:br>
            <a:r>
              <a:rPr lang="ru-RU" sz="2200" dirty="0">
                <a:latin typeface="+mn-lt"/>
              </a:rPr>
              <a:t>В феврале 1943 года </a:t>
            </a:r>
            <a:r>
              <a:rPr lang="ru-RU" sz="2200" dirty="0" err="1">
                <a:latin typeface="+mn-lt"/>
              </a:rPr>
              <a:t>Туснолобову</a:t>
            </a:r>
            <a:r>
              <a:rPr lang="ru-RU" sz="2200" dirty="0">
                <a:latin typeface="+mn-lt"/>
              </a:rPr>
              <a:t> тяжело ранили, когда она пыталась спасти командира, но не успела, он погиб. Прежде чем потерять сознание, Зинаида успела спрятать секретные бумаги, которые лежали рядом с военачальником. Когда она очнулась, немцы добивали раненых. К ней также подошли и стали бить прикладом по голове, отчего она снова потеряла сознание. Когда </a:t>
            </a:r>
            <a:r>
              <a:rPr lang="ru-RU" sz="2200" dirty="0" err="1">
                <a:latin typeface="+mn-lt"/>
              </a:rPr>
              <a:t>Туснолобову</a:t>
            </a:r>
            <a:r>
              <a:rPr lang="ru-RU" sz="2200" dirty="0">
                <a:latin typeface="+mn-lt"/>
              </a:rPr>
              <a:t> доставили в госпиталь, она была сильно обморожена. Из-за начавшейся гангрены врачам пришлось ампутировать ей обе руки и ноги.</a:t>
            </a: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2000" b="1" dirty="0"/>
              <a:t/>
            </a:r>
            <a:br>
              <a:rPr lang="ru-RU" sz="2000" b="1" dirty="0"/>
            </a:br>
            <a:endParaRPr lang="ru-RU" sz="2000" dirty="0">
              <a:latin typeface="+mn-lt"/>
            </a:endParaRPr>
          </a:p>
        </p:txBody>
      </p:sp>
      <p:pic>
        <p:nvPicPr>
          <p:cNvPr id="8194" name="Picture 2" descr="Туснолобова в 23 года осталась без рук и ног в результате тяжелого ранения и обморожения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125221" y="0"/>
            <a:ext cx="2018779" cy="3668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63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ttps://catherineasquithgallery.com/uploads/posts/2021-02/1612877321_59-p-krasnii-fon-vov-7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7" t="54893" r="45687"/>
          <a:stretch/>
        </p:blipFill>
        <p:spPr bwMode="auto">
          <a:xfrm>
            <a:off x="0" y="0"/>
            <a:ext cx="9149082" cy="689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/>
          </a:bodyPr>
          <a:lstStyle/>
          <a:p>
            <a:r>
              <a:rPr lang="ru-RU" sz="9600" dirty="0" smtClean="0"/>
              <a:t>СПАСИБО ЗА ВНИМАНИЕ!!!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13317365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37</Words>
  <Application>Microsoft Office PowerPoint</Application>
  <PresentationFormat>Экран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Русские врачи – участники Великой Отечественной войны</vt:lpstr>
      <vt:lpstr>Георгий Федорович Синяков В первые месяцы войны он числился ведущим хирургом медико-санитарного батальона, был военврачом 2 ранга. В октябре 1941 года вместе с ранеными бойцами оказался в плену. В лагере его также определили медиком в лазарет. Синяков оперировал здесь много и часто. Проводил операции и немцам. После того как он спас сына одного из захватчиков, — тот задыхался из-за попавшего в горло постороннего предмета — немцы стали ему безоговорочно доверять, что дало врачу возможность иметь свободу передвижения по лагерю. А это помогло ему в подпольной деятельности. Кроме того, ему назначили усиленный паек, который он делил с пленными. Так, например, врач обменивал сало на хлеб или картофель, т. к. последними можно было накормить большее число пленных. В январе 1945 года он оказался в числе брошенных в лагере пленных, которых должны были уничтожить уходившие немецкие солдаты. Такая поспешность объяснялась скорым наступлением советской армии. Однако врач смог убедить солдат не убивать оставшихся людей. Победу Георгий Федорович встречал в Берлине. </vt:lpstr>
      <vt:lpstr>Зинаида Ивановна Маресева В начале ВОВ девушка окончила краткосрочные курсы медсестер и в ноябре 1942 года ушла добровольцем на фронт. На тот момент ей было 20 лет. Принимала участие в боях Сталинградского, Воронежского и Степного фронтов. Девушка активно спасала раненых, вытаскивая их с поля боя и переправляя в больницы. Только за два дня боя во время захвата плацдарма через Северный Донец она помогла 64 раненым, из которых 60 переправила на безопасный берег.  В августе 1943 года во время очередной переправки раненого бойца по реке Маресева попала под обстрел минами, которые разрывались рядом. Девушка прикрыла бойца своим телом и получила смертельное ранение.</vt:lpstr>
      <vt:lpstr>Ирина Николаевна Левченко Ирина Николаевна ушла на фронт добровольцем в первые же дни войны. В районном отделении Красного креста ее назначили командиром отеделения сандружины и определили наблюдать за общественными банями. Но такая работа оказалась ей не по нраву. В июле 1941 года она присоединилась к тыловым частям действующей армии. Как и многие другие санитарки, она занималась доставкой раненых с поля боя, перевязкой их и ассистированием во время операций. К маю 1942 года молодая девушка вынесла на своих плечах 168 раненых, которым она же и оказывала первую медицинскую помощь. В боях она также смогла захватить и доставить в свою часть пленного и оружие. Во время боев на Керченском полуострове она подбежала к горящему танку и, открыв его люк, стала вытаскивать оттуда раненых. Позже она сделала раненым перевязки. Сама же при этом была тяжело ранена и эвакуирована в больницу. После выздоровления медсестра прошла курс обучения в танковом училище и вернулась на фронт. На танках она вывозила и раненых. Победу встретила под Берлином.</vt:lpstr>
      <vt:lpstr>Петр Михайлович Буйко Еще в 1921 году он попробовал себя в качестве военфельдшера. В 1922 году окончил мединститут в Киеве и даже успел получить звание доктора наук. В 1941 году он вступил в ряды Красной армии как доброволец. Мужчина работал в должности хирурга медсанбата, был ранен осколком мины и попал в плен. Его положили в Фастовскую больницу, а ранение представили как результат ДТП. В феврале 1942 года он возглавил это лечебное учреждение. И параллельно с этим стал одним из организаторов партизанского подполья. Как и Федор Михайлов, Буйко лечил в больнице раненых партизан. В 1943 году ему пришлось самому стать партизаном, медиком отряда. В октябре 1943 года во время облавы его арестовали, допрашивали и пытали, но он ни слова не проронил о том, что знал. В октябре 1943 года немцы сожгли его заживо.  </vt:lpstr>
      <vt:lpstr>Федор Михайлович Михайлов После начала ВОВ Михайлова отправили на курсы переподготовки военных врачей. А уже в октябре 1941 года он попал в окружение под Полтавой и не смог перейти линию фронта обратно. Ему пришлось поселиться в городе Славуте и стать главврачом районной больницы. Именно в это время он принял решение о создании подпольной организации для борьбы с немецкими захватчиками. Врач и несколько патриотов со своими подпольными организациями из окрестных сел объединились в одну антифашистскую организацию. Врач возглавил «Грослазарет»: медучреждение, контролируемое немцами, в котором содержались раненые военнопленные. Федор Михайлов старался помочь им по максимуму: некоторых больных под видом инфекционных и заразных переводили в специально созданный инфекционный барак, куда немцы даже не рисковали заходить, чтобы не подцепить заразу. После того как пациенты барака выздоравливали, их оформляли как умерших и отправляли в партизанские отряды. Немцы вычислили и арестовали Михайлова. Произошло это 22 июля 1942 года. Врач не сказал ни слова на допросах. 5 августа 1942 года его казнили прямо на территории больницы, руководителем которой он являлся.</vt:lpstr>
      <vt:lpstr>Валерия Осиповна Гнаровская В 1942 году Валерия добилась зачисления в стрелковую дивизию, где окончила курсы медсестер, а после ушла на передовую добровольцем. Когда ее дивизия прибыла на Сталинградский фронт, она первая ринулась в бой, поразив всех своей отвагой и бесстрашием. Гнаровская принимала активное участие в обороне Сталинграда, воевала на Юго-Западном фронте, а также участвовала в Донбасской операции и освобождении Левобережной Украины.  В сентябре 1943 года несколько немецких танков прорвались в тыл советских войск, двинувшись к позициям медсанбата и штаба. Гнаровская не раздумывая схватила связку гранат и бросила их под танк, пожертвовав при этом своей жизнью. За все время пребывания на фронте, Валерия оказала медицинскую помощь более 300 солдатам и командирам. За мужество и героизм ей посмертно присвоено звание Героя Советского Союза.   </vt:lpstr>
      <vt:lpstr>Зинаида Туснолобова-Марченко Одной из выдающихся фигур военной медицины является половчанка Зинаида Михайловна Туснолобова-Марченко. За несколько месяцев до начала войны она вышла замуж, но вскоре ее мужа призвали на передовую. Сама же она тут же отправилась на медицинские курсы, а окончив их — ушла добровольцем на фронт. Несмотря на юный возраст, она на равных с мужчинами отправлялась в бой, на месте оказывая медицинскую помощь пострадавшим и вынося их с поля боя. За 8 месяцев нахождения на фронте Зинаида Туснолобова-Марченко спасла 128 раненных офицеров и солдат.  В феврале 1943 года Туснолобову тяжело ранили, когда она пыталась спасти командира, но не успела, он погиб. Прежде чем потерять сознание, Зинаида успела спрятать секретные бумаги, которые лежали рядом с военачальником. Когда она очнулась, немцы добивали раненых. К ней также подошли и стали бить прикладом по голове, отчего она снова потеряла сознание. Когда Туснолобову доставили в госпиталь, она была сильно обморожена. Из-за начавшейся гангрены врачам пришлось ампутировать ей обе руки и ноги.  </vt:lpstr>
      <vt:lpstr>СПАСИБО ЗА ВНИМАНИЕ!!!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Русские врачи – участники Великой Отечественной войны</dc:title>
  <dc:creator>Полина Пичугина</dc:creator>
  <cp:lastModifiedBy>User</cp:lastModifiedBy>
  <cp:revision>6</cp:revision>
  <dcterms:created xsi:type="dcterms:W3CDTF">2022-04-22T18:12:38Z</dcterms:created>
  <dcterms:modified xsi:type="dcterms:W3CDTF">2022-04-22T18:48:25Z</dcterms:modified>
</cp:coreProperties>
</file>